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7" r:id="rId3"/>
  </p:sldMasterIdLst>
  <p:notesMasterIdLst>
    <p:notesMasterId r:id="rId21"/>
  </p:notesMasterIdLst>
  <p:sldIdLst>
    <p:sldId id="257" r:id="rId4"/>
    <p:sldId id="282" r:id="rId5"/>
    <p:sldId id="283" r:id="rId6"/>
    <p:sldId id="266" r:id="rId7"/>
    <p:sldId id="267" r:id="rId8"/>
    <p:sldId id="261" r:id="rId9"/>
    <p:sldId id="268" r:id="rId10"/>
    <p:sldId id="269" r:id="rId11"/>
    <p:sldId id="263" r:id="rId12"/>
    <p:sldId id="279" r:id="rId13"/>
    <p:sldId id="271" r:id="rId14"/>
    <p:sldId id="272" r:id="rId15"/>
    <p:sldId id="265" r:id="rId16"/>
    <p:sldId id="274" r:id="rId17"/>
    <p:sldId id="275" r:id="rId18"/>
    <p:sldId id="280" r:id="rId19"/>
    <p:sldId id="281" r:id="rId20"/>
  </p:sldIdLst>
  <p:sldSz cx="9144000" cy="6858000" type="screen4x3"/>
  <p:notesSz cx="6858000" cy="9144000"/>
  <p:defaultTextStyle>
    <a:defPPr>
      <a:defRPr lang="es-E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62312" autoAdjust="0"/>
  </p:normalViewPr>
  <p:slideViewPr>
    <p:cSldViewPr>
      <p:cViewPr varScale="1">
        <p:scale>
          <a:sx n="53" d="100"/>
          <a:sy n="53" d="100"/>
        </p:scale>
        <p:origin x="1092" y="3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2A879449-2F2A-4A99-932A-3674FD5620D7}" type="datetimeFigureOut">
              <a:rPr lang="en-GB"/>
              <a:pPr>
                <a:defRPr/>
              </a:pPr>
              <a:t>21/03/2018</a:t>
            </a:fld>
            <a:endParaRPr lang="en-GB"/>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n-GB" noProof="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3CE56CAC-D239-4D13-A5F8-3B4B972E0495}" type="slidenum">
              <a:rPr lang="en-GB"/>
              <a:pPr>
                <a:defRPr/>
              </a:pPr>
              <a:t>‹Nº›</a:t>
            </a:fld>
            <a:endParaRPr lang="en-GB"/>
          </a:p>
        </p:txBody>
      </p:sp>
    </p:spTree>
    <p:extLst>
      <p:ext uri="{BB962C8B-B14F-4D97-AF65-F5344CB8AC3E}">
        <p14:creationId xmlns:p14="http://schemas.microsoft.com/office/powerpoint/2010/main" val="391121583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n.wikipedia.org/wiki/University_of_Michigan"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en.wikipedia.org/wiki/Blue_Hill_Meteorological_Observatory" TargetMode="External"/><Relationship Id="rId4" Type="http://schemas.openxmlformats.org/officeDocument/2006/relationships/hyperlink" Target="https://en.wikipedia.org/w/index.php?title=Harvard_University's_Astronomical_Observatory&amp;action=edit&amp;redlink=1"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0" hangingPunct="0"/>
            <a:r>
              <a:rPr lang="en-US" altLang="es-ES" smtClean="0">
                <a:latin typeface="Arial" panose="020B0604020202020204" pitchFamily="34" charset="0"/>
              </a:rPr>
              <a:t>The scientific interest for the Canary Islands and in particular for the biggest one, Tenerife, is still much older. The island is located in subtropical latitudes and has high mountains. The Teide is the third largest volcano in the world and the highest point in all the Spanish territory including the Pyrinees. On the other hand the island is located in the path of frequent navigation routes and belongs to a European Country. </a:t>
            </a:r>
            <a:endParaRPr lang="es-ES" altLang="es-ES" smtClean="0">
              <a:latin typeface="Arial" panose="020B0604020202020204" pitchFamily="34" charset="0"/>
            </a:endParaRPr>
          </a:p>
          <a:p>
            <a:pPr>
              <a:spcBef>
                <a:spcPct val="0"/>
              </a:spcBef>
            </a:pPr>
            <a:endParaRPr lang="en-GB" altLang="es-ES" smtClean="0"/>
          </a:p>
        </p:txBody>
      </p:sp>
      <p:sp>
        <p:nvSpPr>
          <p:cNvPr id="39940"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727FD93-1E5A-4E45-9F0B-DFE9E439B168}" type="slidenum">
              <a:rPr lang="es-ES" altLang="es-ES"/>
              <a:pPr fontAlgn="base">
                <a:spcBef>
                  <a:spcPct val="0"/>
                </a:spcBef>
                <a:spcAft>
                  <a:spcPct val="0"/>
                </a:spcAft>
              </a:pPr>
              <a:t>2</a:t>
            </a:fld>
            <a:endParaRPr lang="es-ES" altLang="es-ES"/>
          </a:p>
        </p:txBody>
      </p:sp>
    </p:spTree>
    <p:extLst>
      <p:ext uri="{BB962C8B-B14F-4D97-AF65-F5344CB8AC3E}">
        <p14:creationId xmlns:p14="http://schemas.microsoft.com/office/powerpoint/2010/main" val="2427912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s-ES" smtClean="0"/>
              <a:t>Going back a little in time and trying to link up with the current activities of aerosols and water vapor testbed is noteworthy that Darwin </a:t>
            </a:r>
            <a:endParaRPr lang="en-GB" altLang="es-ES" smtClean="0"/>
          </a:p>
        </p:txBody>
      </p:sp>
      <p:sp>
        <p:nvSpPr>
          <p:cNvPr id="4198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5D79CE9-E1E7-4120-BB6C-C80234ABF85E}" type="slidenum">
              <a:rPr lang="es-ES" altLang="es-ES"/>
              <a:pPr fontAlgn="base">
                <a:spcBef>
                  <a:spcPct val="0"/>
                </a:spcBef>
                <a:spcAft>
                  <a:spcPct val="0"/>
                </a:spcAft>
              </a:pPr>
              <a:t>3</a:t>
            </a:fld>
            <a:endParaRPr lang="es-ES" altLang="es-ES"/>
          </a:p>
        </p:txBody>
      </p:sp>
    </p:spTree>
    <p:extLst>
      <p:ext uri="{BB962C8B-B14F-4D97-AF65-F5344CB8AC3E}">
        <p14:creationId xmlns:p14="http://schemas.microsoft.com/office/powerpoint/2010/main" val="2860103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2 Marcador de notas"/>
          <p:cNvSpPr>
            <a:spLocks noGrp="1"/>
          </p:cNvSpPr>
          <p:nvPr>
            <p:ph type="body" idx="1"/>
          </p:nvPr>
        </p:nvSpPr>
        <p:spPr/>
        <p:txBody>
          <a:bodyPr>
            <a:normAutofit fontScale="92500" lnSpcReduction="20000"/>
          </a:bodyPr>
          <a:lstStyle/>
          <a:p>
            <a:pPr fontAlgn="auto">
              <a:spcBef>
                <a:spcPts val="0"/>
              </a:spcBef>
              <a:spcAft>
                <a:spcPts val="0"/>
              </a:spcAft>
              <a:defRPr/>
            </a:pPr>
            <a:r>
              <a:rPr lang="en-US" b="1" dirty="0" smtClean="0"/>
              <a:t>Abbott Lawrence </a:t>
            </a:r>
            <a:r>
              <a:rPr lang="en-US" b="1" dirty="0" err="1" smtClean="0"/>
              <a:t>Rotch</a:t>
            </a:r>
            <a:r>
              <a:rPr lang="en-US" b="1" dirty="0" smtClean="0"/>
              <a:t> </a:t>
            </a:r>
            <a:r>
              <a:rPr lang="en-US" dirty="0" smtClean="0"/>
              <a:t>(Boston, 1861), graduated from the Massachusetts Institute of Technology and developed an absorbing interest in meteorology throughout all his life. He established, in 1885, Blue Hill Observatory, one of the few private meteorological observatories in the world, and with the best possible equipment.</a:t>
            </a:r>
          </a:p>
          <a:p>
            <a:pPr fontAlgn="auto">
              <a:spcBef>
                <a:spcPts val="0"/>
              </a:spcBef>
              <a:spcAft>
                <a:spcPts val="0"/>
              </a:spcAft>
              <a:defRPr/>
            </a:pPr>
            <a:endParaRPr lang="en-US" dirty="0" smtClean="0"/>
          </a:p>
          <a:p>
            <a:pPr fontAlgn="auto">
              <a:spcBef>
                <a:spcPts val="0"/>
              </a:spcBef>
              <a:spcAft>
                <a:spcPts val="0"/>
              </a:spcAft>
              <a:defRPr/>
            </a:pPr>
            <a:r>
              <a:rPr lang="en-US" b="1" dirty="0" smtClean="0"/>
              <a:t>Henry Helm Clayton </a:t>
            </a:r>
            <a:r>
              <a:rPr lang="en-US" dirty="0" smtClean="0"/>
              <a:t>was born in 1861. In 1884, he began his career as an assistant at the </a:t>
            </a:r>
            <a:r>
              <a:rPr lang="en-US" dirty="0" smtClean="0">
                <a:hlinkClick r:id="rId3" tooltip="University of Michigan"/>
              </a:rPr>
              <a:t>University of Michigan</a:t>
            </a:r>
            <a:r>
              <a:rPr lang="en-US" dirty="0" smtClean="0"/>
              <a:t>'s Astronomical Observatory. He was appointed as assistant at </a:t>
            </a:r>
            <a:r>
              <a:rPr lang="en-US" u="sng" dirty="0" smtClean="0">
                <a:hlinkClick r:id="rId4" tooltip="Harvard University's Astronomical Observatory (page does not exist)"/>
              </a:rPr>
              <a:t>Harvard University's Astronomical Observatory</a:t>
            </a:r>
            <a:r>
              <a:rPr lang="en-US" dirty="0" smtClean="0"/>
              <a:t> in 1885. From 1886 to 1891 he served as an observer at </a:t>
            </a:r>
            <a:r>
              <a:rPr lang="en-US" dirty="0" smtClean="0">
                <a:hlinkClick r:id="rId5" tooltip="Blue Hill Meteorological Observatory"/>
              </a:rPr>
              <a:t>Harvard's Blue Hill Meteorological Observatory</a:t>
            </a:r>
            <a:r>
              <a:rPr lang="en-US" dirty="0" smtClean="0"/>
              <a:t>. He returned to the Blue Hill Meteorological Observatory in 1894, at which he served as a meteorologist until 1909.</a:t>
            </a:r>
            <a:endParaRPr lang="en-US" b="1" dirty="0" smtClean="0"/>
          </a:p>
          <a:p>
            <a:pPr fontAlgn="auto">
              <a:spcBef>
                <a:spcPts val="0"/>
              </a:spcBef>
              <a:spcAft>
                <a:spcPts val="0"/>
              </a:spcAft>
              <a:defRPr/>
            </a:pPr>
            <a:endParaRPr lang="en-US" dirty="0" smtClean="0"/>
          </a:p>
          <a:p>
            <a:pPr fontAlgn="auto">
              <a:spcBef>
                <a:spcPts val="0"/>
              </a:spcBef>
              <a:spcAft>
                <a:spcPts val="0"/>
              </a:spcAft>
              <a:defRPr/>
            </a:pPr>
            <a:r>
              <a:rPr lang="en-US" b="1" dirty="0" err="1" smtClean="0"/>
              <a:t>Léon</a:t>
            </a:r>
            <a:r>
              <a:rPr lang="en-US" b="1" dirty="0" smtClean="0"/>
              <a:t> </a:t>
            </a:r>
            <a:r>
              <a:rPr lang="en-US" b="1" dirty="0" err="1" smtClean="0"/>
              <a:t>Teisserenc</a:t>
            </a:r>
            <a:r>
              <a:rPr lang="en-US" b="1" dirty="0" smtClean="0"/>
              <a:t> de </a:t>
            </a:r>
            <a:r>
              <a:rPr lang="en-US" b="1" dirty="0" err="1" smtClean="0"/>
              <a:t>Bort</a:t>
            </a:r>
            <a:r>
              <a:rPr lang="en-US" b="1" dirty="0" smtClean="0"/>
              <a:t> </a:t>
            </a:r>
            <a:r>
              <a:rPr lang="en-US" dirty="0" smtClean="0"/>
              <a:t>(Paris, 1855). He started his meteorologist career in the official institutions, the </a:t>
            </a:r>
            <a:r>
              <a:rPr lang="en-US" dirty="0" err="1" smtClean="0"/>
              <a:t>Société</a:t>
            </a:r>
            <a:r>
              <a:rPr lang="en-US" dirty="0" smtClean="0"/>
              <a:t> </a:t>
            </a:r>
            <a:r>
              <a:rPr lang="en-US" dirty="0" err="1" smtClean="0"/>
              <a:t>Météorologique</a:t>
            </a:r>
            <a:r>
              <a:rPr lang="en-US" dirty="0" smtClean="0"/>
              <a:t> de France and the Bureau Central </a:t>
            </a:r>
            <a:r>
              <a:rPr lang="en-US" dirty="0" err="1" smtClean="0"/>
              <a:t>Météorologique</a:t>
            </a:r>
            <a:r>
              <a:rPr lang="en-US" dirty="0" smtClean="0"/>
              <a:t> (BCM) directed by the physicist </a:t>
            </a:r>
            <a:r>
              <a:rPr lang="en-US" dirty="0" err="1" smtClean="0"/>
              <a:t>Eleuthère</a:t>
            </a:r>
            <a:r>
              <a:rPr lang="en-US" dirty="0" smtClean="0"/>
              <a:t> </a:t>
            </a:r>
            <a:r>
              <a:rPr lang="en-US" dirty="0" err="1" smtClean="0"/>
              <a:t>Mascart</a:t>
            </a:r>
            <a:r>
              <a:rPr lang="en-US" dirty="0" smtClean="0"/>
              <a:t> (also present in the Munich conference, he would succeed Heinrich Wild as president of the IMO in 1896). He bought a large site in </a:t>
            </a:r>
            <a:r>
              <a:rPr lang="en-US" dirty="0" err="1" smtClean="0"/>
              <a:t>Trappes</a:t>
            </a:r>
            <a:r>
              <a:rPr lang="en-US" dirty="0" smtClean="0"/>
              <a:t>, south west of Paris, and developed what was about to become the first European station of dynamic Meteorology. Conscious that ordinary observations could not provide information on the upper atmosphere he started to explore it with kites (as </a:t>
            </a:r>
            <a:r>
              <a:rPr lang="en-US" dirty="0" err="1" smtClean="0"/>
              <a:t>Rotch</a:t>
            </a:r>
            <a:r>
              <a:rPr lang="en-US" dirty="0" smtClean="0"/>
              <a:t> did in Blue Hill) and later with sounding balloons. The most famous consequence of these experimental practices was the discovery of the initially known as the “isotherm layer” that finally received the official name proposed by </a:t>
            </a:r>
            <a:r>
              <a:rPr lang="en-US" dirty="0" err="1" smtClean="0"/>
              <a:t>Teisserenc</a:t>
            </a:r>
            <a:r>
              <a:rPr lang="en-US" dirty="0" smtClean="0"/>
              <a:t> de </a:t>
            </a:r>
            <a:r>
              <a:rPr lang="en-US" dirty="0" err="1" smtClean="0"/>
              <a:t>Bort</a:t>
            </a:r>
            <a:r>
              <a:rPr lang="en-US" dirty="0" smtClean="0"/>
              <a:t>, the stratosphere. He also named the inferior layer as the troposphere. </a:t>
            </a:r>
            <a:endParaRPr lang="es-ES" dirty="0" smtClean="0"/>
          </a:p>
          <a:p>
            <a:pPr fontAlgn="auto">
              <a:spcBef>
                <a:spcPts val="0"/>
              </a:spcBef>
              <a:spcAft>
                <a:spcPts val="0"/>
              </a:spcAft>
              <a:defRPr/>
            </a:pPr>
            <a:endParaRPr lang="en-US" dirty="0" smtClean="0"/>
          </a:p>
          <a:p>
            <a:pPr fontAlgn="auto">
              <a:spcBef>
                <a:spcPts val="0"/>
              </a:spcBef>
              <a:spcAft>
                <a:spcPts val="0"/>
              </a:spcAft>
              <a:defRPr/>
            </a:pPr>
            <a:r>
              <a:rPr lang="en-US" b="1" dirty="0" smtClean="0"/>
              <a:t>Hugo </a:t>
            </a:r>
            <a:r>
              <a:rPr lang="en-US" b="1" dirty="0" err="1" smtClean="0"/>
              <a:t>Hergesell</a:t>
            </a:r>
            <a:r>
              <a:rPr lang="en-US" b="1" dirty="0" smtClean="0"/>
              <a:t> </a:t>
            </a:r>
            <a:r>
              <a:rPr lang="en-US" dirty="0" smtClean="0"/>
              <a:t>(Bromberg, 1859) .The participant in the Munich conference who would be the closest associated with the foundation of the </a:t>
            </a:r>
            <a:r>
              <a:rPr lang="en-US" dirty="0" err="1" smtClean="0"/>
              <a:t>Izaña</a:t>
            </a:r>
            <a:r>
              <a:rPr lang="en-US" dirty="0" smtClean="0"/>
              <a:t> observatory would be Hugo </a:t>
            </a:r>
            <a:r>
              <a:rPr lang="en-US" dirty="0" err="1" smtClean="0"/>
              <a:t>Hergesell</a:t>
            </a:r>
            <a:r>
              <a:rPr lang="en-US" dirty="0" smtClean="0"/>
              <a:t> director of the Strasbourg observatory and also the president and main animator of one of the meteorological commissions created shortly after the conference in Munich,  the International Commission for Scientific Aerostation (ICSA). ICSA was established to co-ordinate investigations of the upper atmosphere carried out by means of balloons and kites and newly developed instruments. </a:t>
            </a:r>
            <a:endParaRPr lang="es-ES" dirty="0" smtClean="0"/>
          </a:p>
          <a:p>
            <a:pPr fontAlgn="auto">
              <a:spcBef>
                <a:spcPts val="0"/>
              </a:spcBef>
              <a:spcAft>
                <a:spcPts val="0"/>
              </a:spcAft>
              <a:defRPr/>
            </a:pPr>
            <a:endParaRPr lang="en-US" dirty="0" smtClean="0"/>
          </a:p>
          <a:p>
            <a:pPr fontAlgn="auto">
              <a:spcBef>
                <a:spcPts val="0"/>
              </a:spcBef>
              <a:spcAft>
                <a:spcPts val="0"/>
              </a:spcAft>
              <a:defRPr/>
            </a:pPr>
            <a:endParaRPr lang="en-GB" dirty="0"/>
          </a:p>
        </p:txBody>
      </p:sp>
      <p:sp>
        <p:nvSpPr>
          <p:cNvPr id="4403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294B271-4E8E-427C-A403-6229B26F50F8}" type="slidenum">
              <a:rPr lang="en-GB" altLang="es-ES"/>
              <a:pPr fontAlgn="base">
                <a:spcBef>
                  <a:spcPct val="0"/>
                </a:spcBef>
                <a:spcAft>
                  <a:spcPct val="0"/>
                </a:spcAft>
              </a:pPr>
              <a:t>4</a:t>
            </a:fld>
            <a:endParaRPr lang="en-GB" altLang="es-ES"/>
          </a:p>
        </p:txBody>
      </p:sp>
    </p:spTree>
    <p:extLst>
      <p:ext uri="{BB962C8B-B14F-4D97-AF65-F5344CB8AC3E}">
        <p14:creationId xmlns:p14="http://schemas.microsoft.com/office/powerpoint/2010/main" val="1416421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s-ES" smtClean="0"/>
              <a:t>In July-August of 1905 and again in the winter of 1906 Rotch and Teisserenc de Bort co-financed cruises in the ship Otaria to investigate the existence of (westerly) anti-trade winds. Hergesell had denied their existence above Tenerife, explaining them as disturbances provoked by the island and its high mountains, but the new campaigns with kites and balloons as well as direct observations made by Henry Clayton from the peak of the Teide volcano confirmed their existence </a:t>
            </a:r>
            <a:endParaRPr lang="en-GB" altLang="es-ES" smtClean="0"/>
          </a:p>
        </p:txBody>
      </p:sp>
      <p:sp>
        <p:nvSpPr>
          <p:cNvPr id="4608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A777361-0736-41E8-82AA-360C96DBCAF1}" type="slidenum">
              <a:rPr lang="en-GB" altLang="es-ES"/>
              <a:pPr fontAlgn="base">
                <a:spcBef>
                  <a:spcPct val="0"/>
                </a:spcBef>
                <a:spcAft>
                  <a:spcPct val="0"/>
                </a:spcAft>
              </a:pPr>
              <a:t>5</a:t>
            </a:fld>
            <a:endParaRPr lang="en-GB" altLang="es-ES"/>
          </a:p>
        </p:txBody>
      </p:sp>
    </p:spTree>
    <p:extLst>
      <p:ext uri="{BB962C8B-B14F-4D97-AF65-F5344CB8AC3E}">
        <p14:creationId xmlns:p14="http://schemas.microsoft.com/office/powerpoint/2010/main" val="2457515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bwMode="auto">
          <a:xfrm>
            <a:off x="1143000" y="687388"/>
            <a:ext cx="4570413" cy="3427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s-ES" altLang="es-ES" dirty="0" smtClean="0"/>
          </a:p>
        </p:txBody>
      </p:sp>
    </p:spTree>
    <p:extLst>
      <p:ext uri="{BB962C8B-B14F-4D97-AF65-F5344CB8AC3E}">
        <p14:creationId xmlns:p14="http://schemas.microsoft.com/office/powerpoint/2010/main" val="468931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s-ES" altLang="es-E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F84C700-0D7B-4268-8ED3-A8958450E689}" type="slidenum">
              <a:rPr lang="en-US" altLang="es-ES"/>
              <a:pPr fontAlgn="base">
                <a:spcBef>
                  <a:spcPct val="0"/>
                </a:spcBef>
                <a:spcAft>
                  <a:spcPct val="0"/>
                </a:spcAft>
              </a:pPr>
              <a:t>11</a:t>
            </a:fld>
            <a:endParaRPr lang="en-US" altLang="es-ES"/>
          </a:p>
        </p:txBody>
      </p:sp>
    </p:spTree>
    <p:extLst>
      <p:ext uri="{BB962C8B-B14F-4D97-AF65-F5344CB8AC3E}">
        <p14:creationId xmlns:p14="http://schemas.microsoft.com/office/powerpoint/2010/main" val="51950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bwMode="auto">
          <a:xfrm>
            <a:off x="1143000" y="687388"/>
            <a:ext cx="4570413" cy="3427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s-ES" altLang="es-ES" smtClean="0"/>
          </a:p>
        </p:txBody>
      </p:sp>
    </p:spTree>
    <p:extLst>
      <p:ext uri="{BB962C8B-B14F-4D97-AF65-F5344CB8AC3E}">
        <p14:creationId xmlns:p14="http://schemas.microsoft.com/office/powerpoint/2010/main" val="3748042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n-GB"/>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GB"/>
          </a:p>
        </p:txBody>
      </p:sp>
      <p:sp>
        <p:nvSpPr>
          <p:cNvPr id="4" name="3 Marcador de fecha"/>
          <p:cNvSpPr>
            <a:spLocks noGrp="1"/>
          </p:cNvSpPr>
          <p:nvPr>
            <p:ph type="dt" sz="half" idx="10"/>
          </p:nvPr>
        </p:nvSpPr>
        <p:spPr/>
        <p:txBody>
          <a:bodyPr/>
          <a:lstStyle>
            <a:lvl1pPr>
              <a:defRPr/>
            </a:lvl1pPr>
          </a:lstStyle>
          <a:p>
            <a:pPr>
              <a:defRPr/>
            </a:pPr>
            <a:fld id="{1242CC31-5F01-4916-B6CE-3D8C66BA7892}" type="datetimeFigureOut">
              <a:rPr lang="en-GB"/>
              <a:pPr>
                <a:defRPr/>
              </a:pPr>
              <a:t>21/03/2018</a:t>
            </a:fld>
            <a:endParaRPr lang="en-GB"/>
          </a:p>
        </p:txBody>
      </p:sp>
      <p:sp>
        <p:nvSpPr>
          <p:cNvPr id="5" name="4 Marcador de pie de página"/>
          <p:cNvSpPr>
            <a:spLocks noGrp="1"/>
          </p:cNvSpPr>
          <p:nvPr>
            <p:ph type="ftr" sz="quarter" idx="11"/>
          </p:nvPr>
        </p:nvSpPr>
        <p:spPr/>
        <p:txBody>
          <a:bodyPr/>
          <a:lstStyle>
            <a:lvl1pPr>
              <a:defRPr/>
            </a:lvl1pPr>
          </a:lstStyle>
          <a:p>
            <a:pPr>
              <a:defRPr/>
            </a:pPr>
            <a:endParaRPr lang="en-GB"/>
          </a:p>
        </p:txBody>
      </p:sp>
      <p:sp>
        <p:nvSpPr>
          <p:cNvPr id="6" name="5 Marcador de número de diapositiva"/>
          <p:cNvSpPr>
            <a:spLocks noGrp="1"/>
          </p:cNvSpPr>
          <p:nvPr>
            <p:ph type="sldNum" sz="quarter" idx="12"/>
          </p:nvPr>
        </p:nvSpPr>
        <p:spPr/>
        <p:txBody>
          <a:bodyPr/>
          <a:lstStyle>
            <a:lvl1pPr>
              <a:defRPr/>
            </a:lvl1pPr>
          </a:lstStyle>
          <a:p>
            <a:pPr>
              <a:defRPr/>
            </a:pPr>
            <a:fld id="{6202FA4C-F30F-4DDD-B6C1-E61383907F2E}" type="slidenum">
              <a:rPr lang="en-GB"/>
              <a:pPr>
                <a:defRPr/>
              </a:pPr>
              <a:t>‹Nº›</a:t>
            </a:fld>
            <a:endParaRPr lang="en-GB"/>
          </a:p>
        </p:txBody>
      </p:sp>
    </p:spTree>
    <p:extLst>
      <p:ext uri="{BB962C8B-B14F-4D97-AF65-F5344CB8AC3E}">
        <p14:creationId xmlns:p14="http://schemas.microsoft.com/office/powerpoint/2010/main" val="3417008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GB"/>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fecha"/>
          <p:cNvSpPr>
            <a:spLocks noGrp="1"/>
          </p:cNvSpPr>
          <p:nvPr>
            <p:ph type="dt" sz="half" idx="10"/>
          </p:nvPr>
        </p:nvSpPr>
        <p:spPr/>
        <p:txBody>
          <a:bodyPr/>
          <a:lstStyle>
            <a:lvl1pPr>
              <a:defRPr/>
            </a:lvl1pPr>
          </a:lstStyle>
          <a:p>
            <a:pPr>
              <a:defRPr/>
            </a:pPr>
            <a:fld id="{0B101B1D-8B17-4FDE-98D1-9F7B44ECD11D}" type="datetimeFigureOut">
              <a:rPr lang="en-GB"/>
              <a:pPr>
                <a:defRPr/>
              </a:pPr>
              <a:t>21/03/2018</a:t>
            </a:fld>
            <a:endParaRPr lang="en-GB"/>
          </a:p>
        </p:txBody>
      </p:sp>
      <p:sp>
        <p:nvSpPr>
          <p:cNvPr id="5" name="4 Marcador de pie de página"/>
          <p:cNvSpPr>
            <a:spLocks noGrp="1"/>
          </p:cNvSpPr>
          <p:nvPr>
            <p:ph type="ftr" sz="quarter" idx="11"/>
          </p:nvPr>
        </p:nvSpPr>
        <p:spPr/>
        <p:txBody>
          <a:bodyPr/>
          <a:lstStyle>
            <a:lvl1pPr>
              <a:defRPr/>
            </a:lvl1pPr>
          </a:lstStyle>
          <a:p>
            <a:pPr>
              <a:defRPr/>
            </a:pPr>
            <a:endParaRPr lang="en-GB"/>
          </a:p>
        </p:txBody>
      </p:sp>
      <p:sp>
        <p:nvSpPr>
          <p:cNvPr id="6" name="5 Marcador de número de diapositiva"/>
          <p:cNvSpPr>
            <a:spLocks noGrp="1"/>
          </p:cNvSpPr>
          <p:nvPr>
            <p:ph type="sldNum" sz="quarter" idx="12"/>
          </p:nvPr>
        </p:nvSpPr>
        <p:spPr/>
        <p:txBody>
          <a:bodyPr/>
          <a:lstStyle>
            <a:lvl1pPr>
              <a:defRPr/>
            </a:lvl1pPr>
          </a:lstStyle>
          <a:p>
            <a:pPr>
              <a:defRPr/>
            </a:pPr>
            <a:fld id="{842697C0-B602-4D43-BF99-BD03E016FD34}" type="slidenum">
              <a:rPr lang="en-GB"/>
              <a:pPr>
                <a:defRPr/>
              </a:pPr>
              <a:t>‹Nº›</a:t>
            </a:fld>
            <a:endParaRPr lang="en-GB"/>
          </a:p>
        </p:txBody>
      </p:sp>
    </p:spTree>
    <p:extLst>
      <p:ext uri="{BB962C8B-B14F-4D97-AF65-F5344CB8AC3E}">
        <p14:creationId xmlns:p14="http://schemas.microsoft.com/office/powerpoint/2010/main" val="2749065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GB"/>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fecha"/>
          <p:cNvSpPr>
            <a:spLocks noGrp="1"/>
          </p:cNvSpPr>
          <p:nvPr>
            <p:ph type="dt" sz="half" idx="10"/>
          </p:nvPr>
        </p:nvSpPr>
        <p:spPr/>
        <p:txBody>
          <a:bodyPr/>
          <a:lstStyle>
            <a:lvl1pPr>
              <a:defRPr/>
            </a:lvl1pPr>
          </a:lstStyle>
          <a:p>
            <a:pPr>
              <a:defRPr/>
            </a:pPr>
            <a:fld id="{7865A851-4CEE-42FD-B2B6-8E04E8C096A7}" type="datetimeFigureOut">
              <a:rPr lang="en-GB"/>
              <a:pPr>
                <a:defRPr/>
              </a:pPr>
              <a:t>21/03/2018</a:t>
            </a:fld>
            <a:endParaRPr lang="en-GB"/>
          </a:p>
        </p:txBody>
      </p:sp>
      <p:sp>
        <p:nvSpPr>
          <p:cNvPr id="5" name="4 Marcador de pie de página"/>
          <p:cNvSpPr>
            <a:spLocks noGrp="1"/>
          </p:cNvSpPr>
          <p:nvPr>
            <p:ph type="ftr" sz="quarter" idx="11"/>
          </p:nvPr>
        </p:nvSpPr>
        <p:spPr/>
        <p:txBody>
          <a:bodyPr/>
          <a:lstStyle>
            <a:lvl1pPr>
              <a:defRPr/>
            </a:lvl1pPr>
          </a:lstStyle>
          <a:p>
            <a:pPr>
              <a:defRPr/>
            </a:pPr>
            <a:endParaRPr lang="en-GB"/>
          </a:p>
        </p:txBody>
      </p:sp>
      <p:sp>
        <p:nvSpPr>
          <p:cNvPr id="6" name="5 Marcador de número de diapositiva"/>
          <p:cNvSpPr>
            <a:spLocks noGrp="1"/>
          </p:cNvSpPr>
          <p:nvPr>
            <p:ph type="sldNum" sz="quarter" idx="12"/>
          </p:nvPr>
        </p:nvSpPr>
        <p:spPr/>
        <p:txBody>
          <a:bodyPr/>
          <a:lstStyle>
            <a:lvl1pPr>
              <a:defRPr/>
            </a:lvl1pPr>
          </a:lstStyle>
          <a:p>
            <a:pPr>
              <a:defRPr/>
            </a:pPr>
            <a:fld id="{73C5F562-339B-476C-BF9F-A4C9A8D63384}" type="slidenum">
              <a:rPr lang="en-GB"/>
              <a:pPr>
                <a:defRPr/>
              </a:pPr>
              <a:t>‹Nº›</a:t>
            </a:fld>
            <a:endParaRPr lang="en-GB"/>
          </a:p>
        </p:txBody>
      </p:sp>
    </p:spTree>
    <p:extLst>
      <p:ext uri="{BB962C8B-B14F-4D97-AF65-F5344CB8AC3E}">
        <p14:creationId xmlns:p14="http://schemas.microsoft.com/office/powerpoint/2010/main" val="2954517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1026"/>
          <p:cNvGrpSpPr>
            <a:grpSpLocks/>
          </p:cNvGrpSpPr>
          <p:nvPr/>
        </p:nvGrpSpPr>
        <p:grpSpPr bwMode="auto">
          <a:xfrm>
            <a:off x="-498475" y="1311275"/>
            <a:ext cx="10429875" cy="5908675"/>
            <a:chOff x="-313" y="824"/>
            <a:chExt cx="6570" cy="3722"/>
          </a:xfrm>
        </p:grpSpPr>
        <p:sp>
          <p:nvSpPr>
            <p:cNvPr id="5" name="Rectangle 1027"/>
            <p:cNvSpPr>
              <a:spLocks noChangeArrowheads="1"/>
            </p:cNvSpPr>
            <p:nvPr/>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6" name="Rectangle 1028"/>
            <p:cNvSpPr>
              <a:spLocks noChangeArrowheads="1"/>
            </p:cNvSpPr>
            <p:nvPr/>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7" name="Rectangle 1029"/>
            <p:cNvSpPr>
              <a:spLocks noChangeArrowheads="1"/>
            </p:cNvSpPr>
            <p:nvPr/>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8" name="Rectangle 1030"/>
            <p:cNvSpPr>
              <a:spLocks noChangeArrowheads="1"/>
            </p:cNvSpPr>
            <p:nvPr/>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9" name="Rectangle 1031"/>
            <p:cNvSpPr>
              <a:spLocks noChangeArrowheads="1"/>
            </p:cNvSpPr>
            <p:nvPr/>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0" name="Rectangle 1032"/>
            <p:cNvSpPr>
              <a:spLocks noChangeArrowheads="1"/>
            </p:cNvSpPr>
            <p:nvPr/>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1" name="Rectangle 1033"/>
            <p:cNvSpPr>
              <a:spLocks noChangeArrowheads="1"/>
            </p:cNvSpPr>
            <p:nvPr/>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2" name="Rectangle 1034"/>
            <p:cNvSpPr>
              <a:spLocks noChangeArrowheads="1"/>
            </p:cNvSpPr>
            <p:nvPr/>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3" name="Rectangle 1035"/>
            <p:cNvSpPr>
              <a:spLocks noChangeArrowheads="1"/>
            </p:cNvSpPr>
            <p:nvPr/>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4" name="Rectangle 1036"/>
            <p:cNvSpPr>
              <a:spLocks noChangeArrowheads="1"/>
            </p:cNvSpPr>
            <p:nvPr/>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5" name="Rectangle 1037"/>
            <p:cNvSpPr>
              <a:spLocks noChangeArrowheads="1"/>
            </p:cNvSpPr>
            <p:nvPr/>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6" name="Rectangle 1038"/>
            <p:cNvSpPr>
              <a:spLocks noChangeArrowheads="1"/>
            </p:cNvSpPr>
            <p:nvPr/>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7" name="Rectangle 1039"/>
            <p:cNvSpPr>
              <a:spLocks noChangeArrowheads="1"/>
            </p:cNvSpPr>
            <p:nvPr/>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8" name="Rectangle 1040"/>
            <p:cNvSpPr>
              <a:spLocks noChangeArrowheads="1"/>
            </p:cNvSpPr>
            <p:nvPr/>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9" name="Rectangle 1041"/>
            <p:cNvSpPr>
              <a:spLocks noChangeArrowheads="1"/>
            </p:cNvSpPr>
            <p:nvPr/>
          </p:nvSpPr>
          <p:spPr bwMode="hidden">
            <a:xfrm rot="18603245" flipV="1">
              <a:off x="4054" y="3503"/>
              <a:ext cx="2079" cy="6"/>
            </a:xfrm>
            <a:prstGeom prst="rect">
              <a:avLst/>
            </a:prstGeom>
            <a:gradFill rotWithShape="0">
              <a:gsLst>
                <a:gs pos="0">
                  <a:schemeClr val="bg1"/>
                </a:gs>
                <a:gs pos="100000">
                  <a:schemeClr val="bg1">
                    <a:gamma/>
                    <a:shade val="0"/>
                    <a:invGamma/>
                  </a:schemeClr>
                </a:gs>
              </a:gsLst>
              <a:lin ang="2700000" scaled="1"/>
            </a:gradFill>
            <a:ln>
              <a:noFill/>
            </a:ln>
            <a:effectLst/>
            <a:extLst/>
          </p:spPr>
          <p:txBody>
            <a:bodyPr rot="10800000" vert="eaVert"/>
            <a:lstStyle/>
            <a:p>
              <a:pPr algn="ctr" eaLnBrk="1" hangingPunct="1">
                <a:defRPr/>
              </a:pPr>
              <a:endParaRPr lang="en-US" altLang="en-US">
                <a:solidFill>
                  <a:srgbClr val="000000"/>
                </a:solidFill>
                <a:latin typeface="+mn-lt"/>
              </a:endParaRPr>
            </a:p>
          </p:txBody>
        </p:sp>
        <p:sp>
          <p:nvSpPr>
            <p:cNvPr id="20" name="Rectangle 1042"/>
            <p:cNvSpPr>
              <a:spLocks noChangeArrowheads="1"/>
            </p:cNvSpPr>
            <p:nvPr/>
          </p:nvSpPr>
          <p:spPr bwMode="hidden">
            <a:xfrm rot="39991575" flipH="1" flipV="1">
              <a:off x="5380" y="4167"/>
              <a:ext cx="501" cy="6"/>
            </a:xfrm>
            <a:prstGeom prst="rect">
              <a:avLst/>
            </a:prstGeom>
            <a:gradFill rotWithShape="0">
              <a:gsLst>
                <a:gs pos="0">
                  <a:schemeClr val="bg1"/>
                </a:gs>
                <a:gs pos="100000">
                  <a:schemeClr val="bg1">
                    <a:gamma/>
                    <a:shade val="0"/>
                    <a:invGamma/>
                  </a:schemeClr>
                </a:gs>
              </a:gsLst>
              <a:lin ang="2700000" scaled="1"/>
            </a:gradFill>
            <a:ln>
              <a:noFill/>
            </a:ln>
            <a:effectLst/>
            <a:extLst/>
          </p:spPr>
          <p:txBody>
            <a:bodyPr rot="10800000" vert="eaVert"/>
            <a:lstStyle/>
            <a:p>
              <a:pPr algn="ctr" eaLnBrk="1" hangingPunct="1">
                <a:defRPr/>
              </a:pPr>
              <a:endParaRPr lang="en-US" altLang="en-US">
                <a:solidFill>
                  <a:srgbClr val="000000"/>
                </a:solidFill>
                <a:latin typeface="+mn-lt"/>
              </a:endParaRPr>
            </a:p>
          </p:txBody>
        </p:sp>
        <p:sp>
          <p:nvSpPr>
            <p:cNvPr id="21" name="Rectangle 1043"/>
            <p:cNvSpPr>
              <a:spLocks noChangeArrowheads="1"/>
            </p:cNvSpPr>
            <p:nvPr/>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2" name="Rectangle 1044"/>
            <p:cNvSpPr>
              <a:spLocks noChangeArrowheads="1"/>
            </p:cNvSpPr>
            <p:nvPr/>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3" name="Rectangle 1045"/>
            <p:cNvSpPr>
              <a:spLocks noChangeArrowheads="1"/>
            </p:cNvSpPr>
            <p:nvPr/>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4" name="Rectangle 1046"/>
            <p:cNvSpPr>
              <a:spLocks noChangeArrowheads="1"/>
            </p:cNvSpPr>
            <p:nvPr/>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5" name="Rectangle 1047"/>
            <p:cNvSpPr>
              <a:spLocks noChangeArrowheads="1"/>
            </p:cNvSpPr>
            <p:nvPr/>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6" name="Rectangle 1048"/>
            <p:cNvSpPr>
              <a:spLocks noChangeArrowheads="1"/>
            </p:cNvSpPr>
            <p:nvPr/>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7" name="Rectangle 1049"/>
            <p:cNvSpPr>
              <a:spLocks noChangeArrowheads="1"/>
            </p:cNvSpPr>
            <p:nvPr/>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28" name="Rectangle 1050"/>
            <p:cNvSpPr>
              <a:spLocks noChangeArrowheads="1"/>
            </p:cNvSpPr>
            <p:nvPr/>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9" name="Rectangle 1051"/>
            <p:cNvSpPr>
              <a:spLocks noChangeArrowheads="1"/>
            </p:cNvSpPr>
            <p:nvPr/>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30" name="Rectangle 1052"/>
            <p:cNvSpPr>
              <a:spLocks noChangeArrowheads="1"/>
            </p:cNvSpPr>
            <p:nvPr/>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31" name="Rectangle 1053"/>
            <p:cNvSpPr>
              <a:spLocks noChangeArrowheads="1"/>
            </p:cNvSpPr>
            <p:nvPr/>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32" name="Rectangle 1054"/>
            <p:cNvSpPr>
              <a:spLocks noChangeArrowheads="1"/>
            </p:cNvSpPr>
            <p:nvPr/>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33" name="Rectangle 1055"/>
            <p:cNvSpPr>
              <a:spLocks noChangeArrowheads="1"/>
            </p:cNvSpPr>
            <p:nvPr/>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34" name="Rectangle 1056"/>
            <p:cNvSpPr>
              <a:spLocks noChangeArrowheads="1"/>
            </p:cNvSpPr>
            <p:nvPr/>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35" name="Rectangle 1057"/>
            <p:cNvSpPr>
              <a:spLocks noChangeArrowheads="1"/>
            </p:cNvSpPr>
            <p:nvPr/>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36" name="Rectangle 1058"/>
            <p:cNvSpPr>
              <a:spLocks noChangeArrowheads="1"/>
            </p:cNvSpPr>
            <p:nvPr/>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37" name="Oval 1059"/>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38" name="Oval 1060"/>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39" name="Oval 1061"/>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0" name="Oval 1062"/>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1" name="Oval 1063"/>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2" name="Oval 1064"/>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3" name="Oval 1065"/>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4" name="Oval 1066"/>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5" name="Oval 1067"/>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6" name="Oval 1068"/>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7" name="Oval 1069"/>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8" name="Oval 1070"/>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9" name="Oval 1071"/>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0" name="Oval 1072"/>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1" name="Oval 1073"/>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2" name="Oval 1074"/>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3" name="Oval 1075"/>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4" name="Oval 1076"/>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5" name="Oval 1077"/>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6" name="Oval 1078"/>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7" name="Oval 1079"/>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8" name="Oval 1080"/>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9" name="Oval 1081"/>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0" name="Oval 1082"/>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1" name="Oval 1083"/>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2" name="Oval 1084"/>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3" name="Oval 1085"/>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4" name="Oval 1086"/>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5" name="Oval 1087"/>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6" name="Oval 1088"/>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7" name="Oval 1089"/>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8" name="Oval 1090"/>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9" name="Oval 1091"/>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0" name="Oval 1092"/>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1" name="Oval 1093"/>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2" name="Oval 1094"/>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3" name="Oval 1095"/>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4" name="Oval 1096"/>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5" name="Oval 1097"/>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6" name="Oval 1098"/>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7" name="Oval 1099"/>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8" name="Oval 1100"/>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9" name="Oval 1101"/>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0" name="Oval 1102"/>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1" name="Oval 1103"/>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2" name="Oval 1104"/>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3" name="Oval 1105"/>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4" name="Oval 1106"/>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5" name="Oval 1107"/>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6" name="Oval 1108"/>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7" name="Oval 1109"/>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8" name="Oval 1110"/>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9" name="Oval 1111"/>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0" name="Oval 1112"/>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1" name="Oval 1113"/>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2" name="Oval 1114"/>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3" name="Oval 1115"/>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4" name="Oval 1116"/>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5" name="Oval 1117"/>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6" name="Oval 1118"/>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7" name="Oval 1119"/>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8" name="Oval 1120"/>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9" name="Oval 1121"/>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0" name="Oval 1122"/>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1" name="Oval 1123"/>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2" name="Oval 1124"/>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3" name="Oval 1125"/>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4" name="Oval 1126"/>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5" name="Oval 1127"/>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6" name="Oval 1128"/>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7" name="Oval 1129"/>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8" name="Oval 1130"/>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9" name="Oval 1131"/>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0" name="Oval 1132"/>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1" name="Oval 1133"/>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2" name="Oval 1134"/>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3" name="Oval 1135"/>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4" name="Oval 1136"/>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5" name="Oval 1137"/>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6" name="Oval 1138"/>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7" name="Oval 1139"/>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8" name="Oval 1140"/>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9" name="Oval 1141"/>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0" name="Oval 1142"/>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1" name="Oval 1143"/>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2" name="Oval 1144"/>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3" name="Oval 1145"/>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4" name="Oval 1146"/>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5" name="Oval 1147"/>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6" name="Oval 1148"/>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7" name="Oval 1149"/>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8" name="Oval 1150"/>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9" name="Oval 1151"/>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0" name="Oval 1152"/>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1" name="Oval 1153"/>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2" name="Oval 1154"/>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3" name="Oval 1155"/>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4" name="Oval 1156"/>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5" name="Oval 1157"/>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6" name="Oval 1158"/>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7" name="Oval 1159"/>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8" name="Oval 1160"/>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9" name="Oval 1161"/>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0" name="Oval 1162"/>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1" name="Oval 1163"/>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2" name="Oval 1164"/>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3" name="Oval 1165"/>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4" name="Oval 1166"/>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5" name="Oval 1167"/>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6" name="Oval 1168"/>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7" name="Oval 1169"/>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8" name="Oval 1170"/>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9" name="Oval 1171"/>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0" name="Oval 1172"/>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1" name="Oval 1173"/>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2" name="Oval 1174"/>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3" name="Oval 1175"/>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4" name="Oval 1176"/>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5" name="Oval 1177"/>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6" name="Oval 1178"/>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7" name="Oval 1179"/>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8" name="Oval 1180"/>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9" name="Oval 1181"/>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0" name="Oval 1182"/>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1" name="Oval 1183"/>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2" name="Oval 1184"/>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3" name="Oval 1185"/>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4" name="Oval 1186"/>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5" name="Oval 1187"/>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6" name="Oval 1188"/>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7" name="Oval 1189"/>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8" name="Oval 1190"/>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9" name="Oval 1191"/>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0" name="Oval 1192"/>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1" name="Oval 1193"/>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2" name="Oval 1194"/>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3" name="Oval 1195"/>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4" name="Oval 1196"/>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5" name="Oval 1197"/>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6" name="Oval 1198"/>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7" name="Oval 1199"/>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8" name="Oval 1200"/>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9" name="Oval 1201"/>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0" name="Oval 1202"/>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1" name="Oval 1203"/>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2" name="Oval 1204"/>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3" name="Oval 1205"/>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4" name="Oval 1206"/>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5" name="Oval 1207"/>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6" name="Oval 1208"/>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7" name="Oval 1209"/>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8" name="Oval 1210"/>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9" name="Oval 1211"/>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0" name="Oval 1212"/>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1" name="Oval 1213"/>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2" name="Oval 1214"/>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3" name="Oval 1215"/>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4" name="Oval 1216"/>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5" name="Oval 1217"/>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6" name="Oval 1218"/>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7" name="Oval 1219"/>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8" name="Oval 1220"/>
            <p:cNvSpPr>
              <a:spLocks noChangeArrowheads="1"/>
            </p:cNvSpPr>
            <p:nvPr/>
          </p:nvSpPr>
          <p:spPr bwMode="hidden">
            <a:xfrm>
              <a:off x="3255" y="4071"/>
              <a:ext cx="196" cy="106"/>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9" name="Oval 1221"/>
            <p:cNvSpPr>
              <a:spLocks noChangeArrowheads="1"/>
            </p:cNvSpPr>
            <p:nvPr/>
          </p:nvSpPr>
          <p:spPr bwMode="hidden">
            <a:xfrm>
              <a:off x="3651" y="3693"/>
              <a:ext cx="196" cy="111"/>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0" name="Oval 1222"/>
            <p:cNvSpPr>
              <a:spLocks noChangeArrowheads="1"/>
            </p:cNvSpPr>
            <p:nvPr/>
          </p:nvSpPr>
          <p:spPr bwMode="hidden">
            <a:xfrm>
              <a:off x="4773" y="3705"/>
              <a:ext cx="201" cy="106"/>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1" name="Oval 1223"/>
            <p:cNvSpPr>
              <a:spLocks noChangeArrowheads="1"/>
            </p:cNvSpPr>
            <p:nvPr/>
          </p:nvSpPr>
          <p:spPr bwMode="hidden">
            <a:xfrm>
              <a:off x="4491" y="4049"/>
              <a:ext cx="196" cy="105"/>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2" name="Oval 1224"/>
            <p:cNvSpPr>
              <a:spLocks noChangeArrowheads="1"/>
            </p:cNvSpPr>
            <p:nvPr/>
          </p:nvSpPr>
          <p:spPr bwMode="hidden">
            <a:xfrm>
              <a:off x="3989" y="3396"/>
              <a:ext cx="168" cy="96"/>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3" name="Oval 1225"/>
            <p:cNvSpPr>
              <a:spLocks noChangeArrowheads="1"/>
            </p:cNvSpPr>
            <p:nvPr/>
          </p:nvSpPr>
          <p:spPr bwMode="hidden">
            <a:xfrm>
              <a:off x="4263" y="3141"/>
              <a:ext cx="167" cy="95"/>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4" name="Oval 1226"/>
            <p:cNvSpPr>
              <a:spLocks noChangeArrowheads="1"/>
            </p:cNvSpPr>
            <p:nvPr/>
          </p:nvSpPr>
          <p:spPr bwMode="hidden">
            <a:xfrm>
              <a:off x="5044" y="3418"/>
              <a:ext cx="167" cy="95"/>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5" name="Oval 1227"/>
            <p:cNvSpPr>
              <a:spLocks noChangeArrowheads="1"/>
            </p:cNvSpPr>
            <p:nvPr/>
          </p:nvSpPr>
          <p:spPr bwMode="hidden">
            <a:xfrm>
              <a:off x="4553" y="2873"/>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6" name="Oval 1228"/>
            <p:cNvSpPr>
              <a:spLocks noChangeArrowheads="1"/>
            </p:cNvSpPr>
            <p:nvPr/>
          </p:nvSpPr>
          <p:spPr bwMode="hidden">
            <a:xfrm>
              <a:off x="5293" y="3116"/>
              <a:ext cx="168" cy="95"/>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7" name="Oval 1229"/>
            <p:cNvSpPr>
              <a:spLocks noChangeArrowheads="1"/>
            </p:cNvSpPr>
            <p:nvPr/>
          </p:nvSpPr>
          <p:spPr bwMode="hidden">
            <a:xfrm>
              <a:off x="5497" y="2879"/>
              <a:ext cx="156" cy="89"/>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8" name="Oval 1230"/>
            <p:cNvSpPr>
              <a:spLocks noChangeArrowheads="1"/>
            </p:cNvSpPr>
            <p:nvPr/>
          </p:nvSpPr>
          <p:spPr bwMode="hidden">
            <a:xfrm>
              <a:off x="4772" y="2673"/>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9" name="Oval 1231"/>
            <p:cNvSpPr>
              <a:spLocks noChangeArrowheads="1"/>
            </p:cNvSpPr>
            <p:nvPr/>
          </p:nvSpPr>
          <p:spPr bwMode="hidden">
            <a:xfrm>
              <a:off x="4966" y="2488"/>
              <a:ext cx="156" cy="84"/>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0" name="Oval 1232"/>
            <p:cNvSpPr>
              <a:spLocks noChangeArrowheads="1"/>
            </p:cNvSpPr>
            <p:nvPr/>
          </p:nvSpPr>
          <p:spPr bwMode="hidden">
            <a:xfrm>
              <a:off x="5444" y="2052"/>
              <a:ext cx="134" cy="7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1" name="Oval 1233"/>
            <p:cNvSpPr>
              <a:spLocks noChangeArrowheads="1"/>
            </p:cNvSpPr>
            <p:nvPr/>
          </p:nvSpPr>
          <p:spPr bwMode="hidden">
            <a:xfrm>
              <a:off x="5161" y="2314"/>
              <a:ext cx="140" cy="7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2" name="Oval 1234"/>
            <p:cNvSpPr>
              <a:spLocks noChangeArrowheads="1"/>
            </p:cNvSpPr>
            <p:nvPr/>
          </p:nvSpPr>
          <p:spPr bwMode="hidden">
            <a:xfrm>
              <a:off x="5318" y="2176"/>
              <a:ext cx="134" cy="61"/>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3" name="Oval 1235"/>
            <p:cNvSpPr>
              <a:spLocks noChangeArrowheads="1"/>
            </p:cNvSpPr>
            <p:nvPr/>
          </p:nvSpPr>
          <p:spPr bwMode="hidden">
            <a:xfrm>
              <a:off x="5581" y="1933"/>
              <a:ext cx="128" cy="61"/>
            </a:xfrm>
            <a:prstGeom prst="ellipse">
              <a:avLst/>
            </a:prstGeom>
            <a:gradFill rotWithShape="0">
              <a:gsLst>
                <a:gs pos="0">
                  <a:schemeClr val="bg1"/>
                </a:gs>
                <a:gs pos="100000">
                  <a:schemeClr val="bg1">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4" name="Oval 1236"/>
            <p:cNvSpPr>
              <a:spLocks noChangeArrowheads="1"/>
            </p:cNvSpPr>
            <p:nvPr/>
          </p:nvSpPr>
          <p:spPr bwMode="hidden">
            <a:xfrm>
              <a:off x="5689" y="1811"/>
              <a:ext cx="128" cy="61"/>
            </a:xfrm>
            <a:prstGeom prst="ellipse">
              <a:avLst/>
            </a:prstGeom>
            <a:gradFill rotWithShape="0">
              <a:gsLst>
                <a:gs pos="0">
                  <a:schemeClr val="bg1"/>
                </a:gs>
                <a:gs pos="100000">
                  <a:schemeClr val="bg1">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5" name="Oval 1237"/>
            <p:cNvSpPr>
              <a:spLocks noChangeArrowheads="1"/>
            </p:cNvSpPr>
            <p:nvPr/>
          </p:nvSpPr>
          <p:spPr bwMode="hidden">
            <a:xfrm>
              <a:off x="5663" y="2680"/>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6" name="Oval 1238"/>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7" name="Oval 1239"/>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8" name="Oval 1240"/>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9" name="Oval 1241"/>
            <p:cNvSpPr>
              <a:spLocks noChangeArrowheads="1"/>
            </p:cNvSpPr>
            <p:nvPr/>
          </p:nvSpPr>
          <p:spPr bwMode="hidden">
            <a:xfrm>
              <a:off x="5624" y="4010"/>
              <a:ext cx="201" cy="106"/>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grpSp>
      <p:sp>
        <p:nvSpPr>
          <p:cNvPr id="5338" name="Rectangle 1242"/>
          <p:cNvSpPr>
            <a:spLocks noGrp="1" noChangeArrowheads="1"/>
          </p:cNvSpPr>
          <p:nvPr>
            <p:ph type="ctrTitle" sz="quarter"/>
          </p:nvPr>
        </p:nvSpPr>
        <p:spPr>
          <a:xfrm>
            <a:off x="685800" y="1844675"/>
            <a:ext cx="7772400" cy="1736725"/>
          </a:xfrm>
        </p:spPr>
        <p:txBody>
          <a:bodyPr anchor="b" anchorCtr="1"/>
          <a:lstStyle>
            <a:lvl1pPr>
              <a:defRPr sz="5400"/>
            </a:lvl1pPr>
          </a:lstStyle>
          <a:p>
            <a:pPr lvl="0"/>
            <a:r>
              <a:rPr lang="es-ES" altLang="en-US" noProof="0" dirty="0" smtClean="0"/>
              <a:t>Haga clic para cambiar el estilo de título	</a:t>
            </a:r>
          </a:p>
        </p:txBody>
      </p:sp>
      <p:sp>
        <p:nvSpPr>
          <p:cNvPr id="5339" name="Rectangle 1243"/>
          <p:cNvSpPr>
            <a:spLocks noGrp="1" noChangeArrowheads="1"/>
          </p:cNvSpPr>
          <p:nvPr>
            <p:ph type="subTitle" sz="quarter" idx="1"/>
          </p:nvPr>
        </p:nvSpPr>
        <p:spPr>
          <a:xfrm>
            <a:off x="1371600" y="3886200"/>
            <a:ext cx="6400800" cy="1752600"/>
          </a:xfrm>
          <a:prstGeom prst="rect">
            <a:avLst/>
          </a:prstGeom>
        </p:spPr>
        <p:txBody>
          <a:bodyPr/>
          <a:lstStyle>
            <a:lvl1pPr marL="0" indent="0" algn="ctr">
              <a:buFont typeface="Wingdings" pitchFamily="2" charset="2"/>
              <a:buNone/>
              <a:defRPr/>
            </a:lvl1pPr>
          </a:lstStyle>
          <a:p>
            <a:pPr lvl="0"/>
            <a:r>
              <a:rPr lang="es-ES" altLang="en-US" noProof="0" dirty="0" smtClean="0"/>
              <a:t>Haga clic para modificar el estilo de subtítulo del patrón</a:t>
            </a:r>
          </a:p>
        </p:txBody>
      </p:sp>
      <p:sp>
        <p:nvSpPr>
          <p:cNvPr id="220" name="Rectangle 1244"/>
          <p:cNvSpPr>
            <a:spLocks noGrp="1" noChangeArrowheads="1"/>
          </p:cNvSpPr>
          <p:nvPr>
            <p:ph type="dt" sz="quarter" idx="10"/>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221" name="Rectangle 1245"/>
          <p:cNvSpPr>
            <a:spLocks noGrp="1" noChangeArrowheads="1"/>
          </p:cNvSpPr>
          <p:nvPr>
            <p:ph type="ftr" sz="quarter" idx="11"/>
          </p:nvPr>
        </p:nvSpPr>
        <p:spPr>
          <a:xfrm>
            <a:off x="3124200" y="6248400"/>
            <a:ext cx="2895600" cy="457200"/>
          </a:xfrm>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
        <p:nvSpPr>
          <p:cNvPr id="222" name="Rectangle 1246"/>
          <p:cNvSpPr>
            <a:spLocks noGrp="1" noChangeArrowheads="1"/>
          </p:cNvSpPr>
          <p:nvPr>
            <p:ph type="sldNum" sz="quarter" idx="12"/>
          </p:nvPr>
        </p:nvSpPr>
        <p:spPr/>
        <p:txBody>
          <a:bodyPr/>
          <a:lstStyle>
            <a:lvl1pPr fontAlgn="auto">
              <a:spcBef>
                <a:spcPts val="0"/>
              </a:spcBef>
              <a:spcAft>
                <a:spcPts val="0"/>
              </a:spcAft>
              <a:defRPr/>
            </a:lvl1pPr>
          </a:lstStyle>
          <a:p>
            <a:pPr>
              <a:defRPr/>
            </a:pPr>
            <a:fld id="{570CC8E6-CBE0-4CEC-A15D-3DEBC80C1692}" type="slidenum">
              <a:rPr lang="es-ES" altLang="en-US"/>
              <a:pPr>
                <a:defRPr/>
              </a:pPr>
              <a:t>‹Nº›</a:t>
            </a:fld>
            <a:endParaRPr lang="es-ES" altLang="en-US"/>
          </a:p>
        </p:txBody>
      </p:sp>
    </p:spTree>
    <p:extLst>
      <p:ext uri="{BB962C8B-B14F-4D97-AF65-F5344CB8AC3E}">
        <p14:creationId xmlns:p14="http://schemas.microsoft.com/office/powerpoint/2010/main" val="378406465"/>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339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lvl1pPr fontAlgn="auto">
              <a:spcBef>
                <a:spcPts val="0"/>
              </a:spcBef>
              <a:spcAft>
                <a:spcPts val="0"/>
              </a:spcAft>
              <a:defRPr/>
            </a:lvl1pPr>
          </a:lstStyle>
          <a:p>
            <a:pPr>
              <a:defRPr/>
            </a:pPr>
            <a:fld id="{DD7FCF79-D796-4371-ADA9-00FB373D32E1}" type="slidenum">
              <a:rPr lang="es-ES" altLang="en-US"/>
              <a:pPr>
                <a:defRPr/>
              </a:pPr>
              <a:t>‹Nº›</a:t>
            </a:fld>
            <a:endParaRPr lang="es-ES" altLang="en-US"/>
          </a:p>
        </p:txBody>
      </p:sp>
      <p:sp>
        <p:nvSpPr>
          <p:cNvPr id="5" name="Date Placeholder 4"/>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6" name="Footer Placeholder 5"/>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16753728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fontAlgn="auto">
              <a:spcBef>
                <a:spcPts val="0"/>
              </a:spcBef>
              <a:spcAft>
                <a:spcPts val="0"/>
              </a:spcAft>
              <a:defRPr/>
            </a:lvl1pPr>
          </a:lstStyle>
          <a:p>
            <a:pPr>
              <a:defRPr/>
            </a:pPr>
            <a:fld id="{11A08270-45B7-4D27-B132-7392F4BE55D0}" type="slidenum">
              <a:rPr lang="es-ES" altLang="en-US"/>
              <a:pPr>
                <a:defRPr/>
              </a:pPr>
              <a:t>‹Nº›</a:t>
            </a:fld>
            <a:endParaRPr lang="es-ES" altLang="en-US"/>
          </a:p>
        </p:txBody>
      </p:sp>
      <p:sp>
        <p:nvSpPr>
          <p:cNvPr id="5" name="Date Placeholder 4"/>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6" name="Footer Placeholder 5"/>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33287385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3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3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fontAlgn="auto">
              <a:spcBef>
                <a:spcPts val="0"/>
              </a:spcBef>
              <a:spcAft>
                <a:spcPts val="0"/>
              </a:spcAft>
              <a:defRPr/>
            </a:lvl1pPr>
          </a:lstStyle>
          <a:p>
            <a:pPr>
              <a:defRPr/>
            </a:pPr>
            <a:fld id="{C1AA824A-7821-4A1B-92C9-15661183FC14}" type="slidenum">
              <a:rPr lang="es-ES" altLang="en-US"/>
              <a:pPr>
                <a:defRPr/>
              </a:pPr>
              <a:t>‹Nº›</a:t>
            </a:fld>
            <a:endParaRPr lang="es-ES" altLang="en-US"/>
          </a:p>
        </p:txBody>
      </p:sp>
      <p:sp>
        <p:nvSpPr>
          <p:cNvPr id="6" name="Date Placeholder 5"/>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7" name="Footer Placeholder 6"/>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1106023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fontAlgn="auto">
              <a:spcBef>
                <a:spcPts val="0"/>
              </a:spcBef>
              <a:spcAft>
                <a:spcPts val="0"/>
              </a:spcAft>
              <a:defRPr/>
            </a:lvl1pPr>
          </a:lstStyle>
          <a:p>
            <a:pPr>
              <a:defRPr/>
            </a:pPr>
            <a:fld id="{903F8810-9BA6-4B43-9979-F1D92261B548}" type="slidenum">
              <a:rPr lang="es-ES" altLang="en-US"/>
              <a:pPr>
                <a:defRPr/>
              </a:pPr>
              <a:t>‹Nº›</a:t>
            </a:fld>
            <a:endParaRPr lang="es-ES" altLang="en-US"/>
          </a:p>
        </p:txBody>
      </p:sp>
      <p:sp>
        <p:nvSpPr>
          <p:cNvPr id="8" name="Date Placeholder 7"/>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9" name="Footer Placeholder 8"/>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25179445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fontAlgn="auto">
              <a:spcBef>
                <a:spcPts val="0"/>
              </a:spcBef>
              <a:spcAft>
                <a:spcPts val="0"/>
              </a:spcAft>
              <a:defRPr/>
            </a:lvl1pPr>
          </a:lstStyle>
          <a:p>
            <a:pPr>
              <a:defRPr/>
            </a:pPr>
            <a:fld id="{65655C8C-7EFA-4281-94D9-F2903147553B}" type="slidenum">
              <a:rPr lang="es-ES" altLang="en-US"/>
              <a:pPr>
                <a:defRPr/>
              </a:pPr>
              <a:t>‹Nº›</a:t>
            </a:fld>
            <a:endParaRPr lang="es-ES" altLang="en-US"/>
          </a:p>
        </p:txBody>
      </p:sp>
      <p:sp>
        <p:nvSpPr>
          <p:cNvPr id="4" name="Date Placeholder 3"/>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5" name="Footer Placeholder 4"/>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15443743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fontAlgn="auto">
              <a:spcBef>
                <a:spcPts val="0"/>
              </a:spcBef>
              <a:spcAft>
                <a:spcPts val="0"/>
              </a:spcAft>
              <a:defRPr/>
            </a:lvl1pPr>
          </a:lstStyle>
          <a:p>
            <a:pPr>
              <a:defRPr/>
            </a:pPr>
            <a:fld id="{BABD9B8E-AB72-42CC-8F9B-CB0A648B2FC0}" type="slidenum">
              <a:rPr lang="es-ES" altLang="en-US"/>
              <a:pPr>
                <a:defRPr/>
              </a:pPr>
              <a:t>‹Nº›</a:t>
            </a:fld>
            <a:endParaRPr lang="es-ES" altLang="en-US"/>
          </a:p>
        </p:txBody>
      </p:sp>
      <p:sp>
        <p:nvSpPr>
          <p:cNvPr id="3" name="Date Placeholder 2"/>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4" name="Footer Placeholder 3"/>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26625878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fontAlgn="auto">
              <a:spcBef>
                <a:spcPts val="0"/>
              </a:spcBef>
              <a:spcAft>
                <a:spcPts val="0"/>
              </a:spcAft>
              <a:defRPr/>
            </a:lvl1pPr>
          </a:lstStyle>
          <a:p>
            <a:pPr>
              <a:defRPr/>
            </a:pPr>
            <a:fld id="{6E10E48A-8A1F-4DC3-902C-FFB488D5578E}" type="slidenum">
              <a:rPr lang="es-ES" altLang="en-US"/>
              <a:pPr>
                <a:defRPr/>
              </a:pPr>
              <a:t>‹Nº›</a:t>
            </a:fld>
            <a:endParaRPr lang="es-ES" altLang="en-US"/>
          </a:p>
        </p:txBody>
      </p:sp>
      <p:sp>
        <p:nvSpPr>
          <p:cNvPr id="6" name="Date Placeholder 5"/>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7" name="Footer Placeholder 6"/>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452987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GB"/>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fecha"/>
          <p:cNvSpPr>
            <a:spLocks noGrp="1"/>
          </p:cNvSpPr>
          <p:nvPr>
            <p:ph type="dt" sz="half" idx="10"/>
          </p:nvPr>
        </p:nvSpPr>
        <p:spPr/>
        <p:txBody>
          <a:bodyPr/>
          <a:lstStyle>
            <a:lvl1pPr>
              <a:defRPr/>
            </a:lvl1pPr>
          </a:lstStyle>
          <a:p>
            <a:pPr>
              <a:defRPr/>
            </a:pPr>
            <a:fld id="{CBBE4A9C-E9F7-48C6-9800-6FB64DFCBDCC}" type="datetimeFigureOut">
              <a:rPr lang="en-GB"/>
              <a:pPr>
                <a:defRPr/>
              </a:pPr>
              <a:t>21/03/2018</a:t>
            </a:fld>
            <a:endParaRPr lang="en-GB"/>
          </a:p>
        </p:txBody>
      </p:sp>
      <p:sp>
        <p:nvSpPr>
          <p:cNvPr id="5" name="4 Marcador de pie de página"/>
          <p:cNvSpPr>
            <a:spLocks noGrp="1"/>
          </p:cNvSpPr>
          <p:nvPr>
            <p:ph type="ftr" sz="quarter" idx="11"/>
          </p:nvPr>
        </p:nvSpPr>
        <p:spPr/>
        <p:txBody>
          <a:bodyPr/>
          <a:lstStyle>
            <a:lvl1pPr>
              <a:defRPr/>
            </a:lvl1pPr>
          </a:lstStyle>
          <a:p>
            <a:pPr>
              <a:defRPr/>
            </a:pPr>
            <a:endParaRPr lang="en-GB"/>
          </a:p>
        </p:txBody>
      </p:sp>
      <p:sp>
        <p:nvSpPr>
          <p:cNvPr id="6" name="5 Marcador de número de diapositiva"/>
          <p:cNvSpPr>
            <a:spLocks noGrp="1"/>
          </p:cNvSpPr>
          <p:nvPr>
            <p:ph type="sldNum" sz="quarter" idx="12"/>
          </p:nvPr>
        </p:nvSpPr>
        <p:spPr/>
        <p:txBody>
          <a:bodyPr/>
          <a:lstStyle>
            <a:lvl1pPr>
              <a:defRPr/>
            </a:lvl1pPr>
          </a:lstStyle>
          <a:p>
            <a:pPr>
              <a:defRPr/>
            </a:pPr>
            <a:fld id="{60B46A53-6741-4CA6-BD41-4D4BE6A28805}" type="slidenum">
              <a:rPr lang="en-GB"/>
              <a:pPr>
                <a:defRPr/>
              </a:pPr>
              <a:t>‹Nº›</a:t>
            </a:fld>
            <a:endParaRPr lang="en-GB"/>
          </a:p>
        </p:txBody>
      </p:sp>
    </p:spTree>
    <p:extLst>
      <p:ext uri="{BB962C8B-B14F-4D97-AF65-F5344CB8AC3E}">
        <p14:creationId xmlns:p14="http://schemas.microsoft.com/office/powerpoint/2010/main" val="20404686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fontAlgn="auto">
              <a:spcBef>
                <a:spcPts val="0"/>
              </a:spcBef>
              <a:spcAft>
                <a:spcPts val="0"/>
              </a:spcAft>
              <a:defRPr/>
            </a:lvl1pPr>
          </a:lstStyle>
          <a:p>
            <a:pPr>
              <a:defRPr/>
            </a:pPr>
            <a:fld id="{69520199-75DD-4BDD-9087-55D799AD886C}" type="slidenum">
              <a:rPr lang="es-ES" altLang="en-US"/>
              <a:pPr>
                <a:defRPr/>
              </a:pPr>
              <a:t>‹Nº›</a:t>
            </a:fld>
            <a:endParaRPr lang="es-ES" altLang="en-US"/>
          </a:p>
        </p:txBody>
      </p:sp>
      <p:sp>
        <p:nvSpPr>
          <p:cNvPr id="6" name="Date Placeholder 5"/>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7" name="Footer Placeholder 6"/>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2507599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33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fontAlgn="auto">
              <a:spcBef>
                <a:spcPts val="0"/>
              </a:spcBef>
              <a:spcAft>
                <a:spcPts val="0"/>
              </a:spcAft>
              <a:defRPr/>
            </a:lvl1pPr>
          </a:lstStyle>
          <a:p>
            <a:pPr>
              <a:defRPr/>
            </a:pPr>
            <a:fld id="{89AED0B2-D67C-4027-9112-C1E01DAE30FF}" type="slidenum">
              <a:rPr lang="es-ES" altLang="en-US"/>
              <a:pPr>
                <a:defRPr/>
              </a:pPr>
              <a:t>‹Nº›</a:t>
            </a:fld>
            <a:endParaRPr lang="es-ES" altLang="en-US"/>
          </a:p>
        </p:txBody>
      </p:sp>
      <p:sp>
        <p:nvSpPr>
          <p:cNvPr id="5" name="Date Placeholder 4"/>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6" name="Footer Placeholder 5"/>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26473044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94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946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fontAlgn="auto">
              <a:spcBef>
                <a:spcPts val="0"/>
              </a:spcBef>
              <a:spcAft>
                <a:spcPts val="0"/>
              </a:spcAft>
              <a:defRPr/>
            </a:lvl1pPr>
          </a:lstStyle>
          <a:p>
            <a:pPr>
              <a:defRPr/>
            </a:pPr>
            <a:fld id="{D563BC42-8233-48CD-B939-ADFABFF5892D}" type="slidenum">
              <a:rPr lang="es-ES" altLang="en-US"/>
              <a:pPr>
                <a:defRPr/>
              </a:pPr>
              <a:t>‹Nº›</a:t>
            </a:fld>
            <a:endParaRPr lang="es-ES" altLang="en-US"/>
          </a:p>
        </p:txBody>
      </p:sp>
      <p:sp>
        <p:nvSpPr>
          <p:cNvPr id="5" name="Date Placeholder 4"/>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6" name="Footer Placeholder 5"/>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6195751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9462"/>
          </a:xfrm>
          <a:prstGeom prst="rect">
            <a:avLst/>
          </a:prstGeom>
          <a:solidFill>
            <a:schemeClr val="accent1"/>
          </a:solidFill>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5"/>
          <p:cNvSpPr>
            <a:spLocks noGrp="1"/>
          </p:cNvSpPr>
          <p:nvPr>
            <p:ph type="dt" sz="half" idx="10"/>
          </p:nvPr>
        </p:nvSpPr>
        <p:spPr/>
        <p:txBody>
          <a:bodyPr/>
          <a:lstStyle>
            <a:lvl1pPr fontAlgn="auto">
              <a:spcBef>
                <a:spcPts val="0"/>
              </a:spcBef>
              <a:spcAft>
                <a:spcPts val="0"/>
              </a:spcAft>
              <a:defRPr/>
            </a:lvl1pPr>
          </a:lstStyle>
          <a:p>
            <a:pPr>
              <a:defRPr/>
            </a:pPr>
            <a:r>
              <a:rPr lang="en-US" altLang="en-US"/>
              <a:t>8 April 2016</a:t>
            </a:r>
            <a:endParaRPr lang="es-ES" altLang="en-US" dirty="0"/>
          </a:p>
        </p:txBody>
      </p:sp>
      <p:sp>
        <p:nvSpPr>
          <p:cNvPr id="4" name="Footer Placeholder 6"/>
          <p:cNvSpPr>
            <a:spLocks noGrp="1"/>
          </p:cNvSpPr>
          <p:nvPr>
            <p:ph type="ftr" sz="quarter" idx="11"/>
          </p:nvPr>
        </p:nvSpPr>
        <p:spPr/>
        <p:txBody>
          <a:bodyPr/>
          <a:lstStyle>
            <a:lvl1pPr fontAlgn="auto">
              <a:spcBef>
                <a:spcPts val="0"/>
              </a:spcBef>
              <a:spcAft>
                <a:spcPts val="0"/>
              </a:spcAft>
              <a:defRPr lang="en-US" sz="1200">
                <a:effectLst/>
              </a:defRPr>
            </a:lvl1pPr>
          </a:lstStyle>
          <a:p>
            <a:pPr>
              <a:defRPr/>
            </a:pPr>
            <a:r>
              <a:t>Izaña Observatory - Celebration of the Centenary</a:t>
            </a:r>
          </a:p>
        </p:txBody>
      </p:sp>
      <p:sp>
        <p:nvSpPr>
          <p:cNvPr id="5" name="Slide Number Placeholder 7"/>
          <p:cNvSpPr>
            <a:spLocks noGrp="1"/>
          </p:cNvSpPr>
          <p:nvPr>
            <p:ph type="sldNum" sz="quarter" idx="12"/>
          </p:nvPr>
        </p:nvSpPr>
        <p:spPr>
          <a:xfrm>
            <a:off x="7235825" y="6243638"/>
            <a:ext cx="1450975" cy="457200"/>
          </a:xfrm>
        </p:spPr>
        <p:txBody>
          <a:bodyPr/>
          <a:lstStyle>
            <a:lvl1pPr fontAlgn="auto">
              <a:spcBef>
                <a:spcPts val="0"/>
              </a:spcBef>
              <a:spcAft>
                <a:spcPts val="0"/>
              </a:spcAft>
              <a:defRPr/>
            </a:lvl1pPr>
          </a:lstStyle>
          <a:p>
            <a:pPr>
              <a:defRPr/>
            </a:pPr>
            <a:endParaRPr lang="es-ES" altLang="en-US"/>
          </a:p>
        </p:txBody>
      </p:sp>
    </p:spTree>
    <p:extLst>
      <p:ext uri="{BB962C8B-B14F-4D97-AF65-F5344CB8AC3E}">
        <p14:creationId xmlns:p14="http://schemas.microsoft.com/office/powerpoint/2010/main" val="1801175759"/>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33900"/>
          </a:xfrm>
          <a:prstGeom prst="rect">
            <a:avLst/>
          </a:prstGeom>
        </p:spPr>
        <p:txBody>
          <a:bodyPr/>
          <a:lstStyle/>
          <a:p>
            <a:pPr lvl="0"/>
            <a:endParaRPr lang="en-US" noProof="0" smtClean="0"/>
          </a:p>
        </p:txBody>
      </p:sp>
      <p:sp>
        <p:nvSpPr>
          <p:cNvPr id="4" name="Slide Number Placeholder 3"/>
          <p:cNvSpPr>
            <a:spLocks noGrp="1"/>
          </p:cNvSpPr>
          <p:nvPr>
            <p:ph type="sldNum" sz="quarter" idx="10"/>
          </p:nvPr>
        </p:nvSpPr>
        <p:spPr>
          <a:xfrm>
            <a:off x="6553200" y="6243638"/>
            <a:ext cx="2133600" cy="457200"/>
          </a:xfrm>
        </p:spPr>
        <p:txBody>
          <a:bodyPr/>
          <a:lstStyle>
            <a:lvl1pPr fontAlgn="auto">
              <a:spcBef>
                <a:spcPts val="0"/>
              </a:spcBef>
              <a:spcAft>
                <a:spcPts val="0"/>
              </a:spcAft>
              <a:defRPr/>
            </a:lvl1pPr>
          </a:lstStyle>
          <a:p>
            <a:pPr>
              <a:defRPr/>
            </a:pPr>
            <a:fld id="{8DA6BC78-2774-45B6-8858-889923627CBE}" type="slidenum">
              <a:rPr lang="es-ES" altLang="en-US"/>
              <a:pPr>
                <a:defRPr/>
              </a:pPr>
              <a:t>‹Nº›</a:t>
            </a:fld>
            <a:endParaRPr lang="es-ES" altLang="en-US"/>
          </a:p>
        </p:txBody>
      </p:sp>
      <p:sp>
        <p:nvSpPr>
          <p:cNvPr id="5" name="Date Placeholder 4"/>
          <p:cNvSpPr>
            <a:spLocks noGrp="1"/>
          </p:cNvSpPr>
          <p:nvPr>
            <p:ph type="dt" sz="half" idx="11"/>
          </p:nvPr>
        </p:nvSpPr>
        <p:spPr>
          <a:xfrm>
            <a:off x="457200" y="6243638"/>
            <a:ext cx="2133600" cy="457200"/>
          </a:xfrm>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6" name="Footer Placeholder 5"/>
          <p:cNvSpPr>
            <a:spLocks noGrp="1"/>
          </p:cNvSpPr>
          <p:nvPr>
            <p:ph type="ftr" sz="quarter" idx="12"/>
          </p:nvPr>
        </p:nvSpPr>
        <p:spPr>
          <a:xfrm>
            <a:off x="3124200" y="6243638"/>
            <a:ext cx="2895600" cy="457200"/>
          </a:xfrm>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24143520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AndTx" preserve="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907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43350"/>
            <a:ext cx="4038600" cy="21907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648200" y="1600200"/>
            <a:ext cx="4038600" cy="45339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6553200" y="6243638"/>
            <a:ext cx="2133600" cy="457200"/>
          </a:xfrm>
        </p:spPr>
        <p:txBody>
          <a:bodyPr/>
          <a:lstStyle>
            <a:lvl1pPr fontAlgn="auto">
              <a:spcBef>
                <a:spcPts val="0"/>
              </a:spcBef>
              <a:spcAft>
                <a:spcPts val="0"/>
              </a:spcAft>
              <a:defRPr/>
            </a:lvl1pPr>
          </a:lstStyle>
          <a:p>
            <a:pPr>
              <a:defRPr/>
            </a:pPr>
            <a:fld id="{500B7234-E16B-46E8-8882-E1513209A200}" type="slidenum">
              <a:rPr lang="es-ES" altLang="en-US"/>
              <a:pPr>
                <a:defRPr/>
              </a:pPr>
              <a:t>‹Nº›</a:t>
            </a:fld>
            <a:endParaRPr lang="es-ES" altLang="en-US"/>
          </a:p>
        </p:txBody>
      </p:sp>
      <p:sp>
        <p:nvSpPr>
          <p:cNvPr id="7" name="Date Placeholder 6"/>
          <p:cNvSpPr>
            <a:spLocks noGrp="1"/>
          </p:cNvSpPr>
          <p:nvPr>
            <p:ph type="dt" sz="half" idx="11"/>
          </p:nvPr>
        </p:nvSpPr>
        <p:spPr>
          <a:xfrm>
            <a:off x="457200" y="6243638"/>
            <a:ext cx="2133600" cy="457200"/>
          </a:xfrm>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8" name="Footer Placeholder 7"/>
          <p:cNvSpPr>
            <a:spLocks noGrp="1"/>
          </p:cNvSpPr>
          <p:nvPr>
            <p:ph type="ftr" sz="quarter" idx="12"/>
          </p:nvPr>
        </p:nvSpPr>
        <p:spPr>
          <a:xfrm>
            <a:off x="3124200" y="6243638"/>
            <a:ext cx="2895600" cy="457200"/>
          </a:xfrm>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17424035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457200" y="1600200"/>
            <a:ext cx="4038600" cy="4533900"/>
          </a:xfrm>
          <a:prstGeom prst="rect">
            <a:avLst/>
          </a:prstGeom>
        </p:spPr>
        <p:txBody>
          <a:bodyPr/>
          <a:lstStyle/>
          <a:p>
            <a:pPr lvl="0"/>
            <a:endParaRPr lang="en-US" noProof="0" smtClean="0"/>
          </a:p>
        </p:txBody>
      </p:sp>
      <p:sp>
        <p:nvSpPr>
          <p:cNvPr id="4" name="Text Placeholder 3"/>
          <p:cNvSpPr>
            <a:spLocks noGrp="1"/>
          </p:cNvSpPr>
          <p:nvPr>
            <p:ph type="body" sz="half" idx="2"/>
          </p:nvPr>
        </p:nvSpPr>
        <p:spPr>
          <a:xfrm>
            <a:off x="4648200" y="1600200"/>
            <a:ext cx="4038600" cy="45339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6553200" y="6243638"/>
            <a:ext cx="2133600" cy="457200"/>
          </a:xfrm>
        </p:spPr>
        <p:txBody>
          <a:bodyPr/>
          <a:lstStyle>
            <a:lvl1pPr fontAlgn="auto">
              <a:spcBef>
                <a:spcPts val="0"/>
              </a:spcBef>
              <a:spcAft>
                <a:spcPts val="0"/>
              </a:spcAft>
              <a:defRPr/>
            </a:lvl1pPr>
          </a:lstStyle>
          <a:p>
            <a:pPr>
              <a:defRPr/>
            </a:pPr>
            <a:fld id="{DFE03F93-5C36-4FD6-ADC6-EA03B45CF313}" type="slidenum">
              <a:rPr lang="es-ES" altLang="en-US"/>
              <a:pPr>
                <a:defRPr/>
              </a:pPr>
              <a:t>‹Nº›</a:t>
            </a:fld>
            <a:endParaRPr lang="es-ES" altLang="en-US"/>
          </a:p>
        </p:txBody>
      </p:sp>
      <p:sp>
        <p:nvSpPr>
          <p:cNvPr id="6" name="Date Placeholder 5"/>
          <p:cNvSpPr>
            <a:spLocks noGrp="1"/>
          </p:cNvSpPr>
          <p:nvPr>
            <p:ph type="dt" sz="half" idx="11"/>
          </p:nvPr>
        </p:nvSpPr>
        <p:spPr>
          <a:xfrm>
            <a:off x="457200" y="6243638"/>
            <a:ext cx="2133600" cy="457200"/>
          </a:xfrm>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7" name="Footer Placeholder 6"/>
          <p:cNvSpPr>
            <a:spLocks noGrp="1"/>
          </p:cNvSpPr>
          <p:nvPr>
            <p:ph type="ftr" sz="quarter" idx="12"/>
          </p:nvPr>
        </p:nvSpPr>
        <p:spPr>
          <a:xfrm>
            <a:off x="3124200" y="6243638"/>
            <a:ext cx="2895600" cy="457200"/>
          </a:xfrm>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13034802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39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907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3350"/>
            <a:ext cx="4038600" cy="21907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6553200" y="6243638"/>
            <a:ext cx="2133600" cy="457200"/>
          </a:xfrm>
        </p:spPr>
        <p:txBody>
          <a:bodyPr/>
          <a:lstStyle>
            <a:lvl1pPr fontAlgn="auto">
              <a:spcBef>
                <a:spcPts val="0"/>
              </a:spcBef>
              <a:spcAft>
                <a:spcPts val="0"/>
              </a:spcAft>
              <a:defRPr/>
            </a:lvl1pPr>
          </a:lstStyle>
          <a:p>
            <a:pPr>
              <a:defRPr/>
            </a:pPr>
            <a:fld id="{5940BC61-DD61-41F8-B176-FF0597A86CEA}" type="slidenum">
              <a:rPr lang="es-ES" altLang="en-US"/>
              <a:pPr>
                <a:defRPr/>
              </a:pPr>
              <a:t>‹Nº›</a:t>
            </a:fld>
            <a:endParaRPr lang="es-ES" altLang="en-US"/>
          </a:p>
        </p:txBody>
      </p:sp>
      <p:sp>
        <p:nvSpPr>
          <p:cNvPr id="7" name="Date Placeholder 6"/>
          <p:cNvSpPr>
            <a:spLocks noGrp="1"/>
          </p:cNvSpPr>
          <p:nvPr>
            <p:ph type="dt" sz="half" idx="11"/>
          </p:nvPr>
        </p:nvSpPr>
        <p:spPr>
          <a:xfrm>
            <a:off x="457200" y="6243638"/>
            <a:ext cx="2133600" cy="457200"/>
          </a:xfrm>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8" name="Footer Placeholder 7"/>
          <p:cNvSpPr>
            <a:spLocks noGrp="1"/>
          </p:cNvSpPr>
          <p:nvPr>
            <p:ph type="ftr" sz="quarter" idx="12"/>
          </p:nvPr>
        </p:nvSpPr>
        <p:spPr>
          <a:xfrm>
            <a:off x="3124200" y="6243638"/>
            <a:ext cx="2895600" cy="457200"/>
          </a:xfrm>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38701809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1026"/>
          <p:cNvGrpSpPr>
            <a:grpSpLocks/>
          </p:cNvGrpSpPr>
          <p:nvPr/>
        </p:nvGrpSpPr>
        <p:grpSpPr bwMode="auto">
          <a:xfrm>
            <a:off x="-498475" y="1311275"/>
            <a:ext cx="10429875" cy="5908675"/>
            <a:chOff x="-313" y="824"/>
            <a:chExt cx="6570" cy="3722"/>
          </a:xfrm>
        </p:grpSpPr>
        <p:sp>
          <p:nvSpPr>
            <p:cNvPr id="5" name="Rectangle 1027"/>
            <p:cNvSpPr>
              <a:spLocks noChangeArrowheads="1"/>
            </p:cNvSpPr>
            <p:nvPr/>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6" name="Rectangle 1028"/>
            <p:cNvSpPr>
              <a:spLocks noChangeArrowheads="1"/>
            </p:cNvSpPr>
            <p:nvPr/>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7" name="Rectangle 1029"/>
            <p:cNvSpPr>
              <a:spLocks noChangeArrowheads="1"/>
            </p:cNvSpPr>
            <p:nvPr/>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8" name="Rectangle 1030"/>
            <p:cNvSpPr>
              <a:spLocks noChangeArrowheads="1"/>
            </p:cNvSpPr>
            <p:nvPr/>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9" name="Rectangle 1031"/>
            <p:cNvSpPr>
              <a:spLocks noChangeArrowheads="1"/>
            </p:cNvSpPr>
            <p:nvPr/>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0" name="Rectangle 1032"/>
            <p:cNvSpPr>
              <a:spLocks noChangeArrowheads="1"/>
            </p:cNvSpPr>
            <p:nvPr/>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1" name="Rectangle 1033"/>
            <p:cNvSpPr>
              <a:spLocks noChangeArrowheads="1"/>
            </p:cNvSpPr>
            <p:nvPr/>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2" name="Rectangle 1034"/>
            <p:cNvSpPr>
              <a:spLocks noChangeArrowheads="1"/>
            </p:cNvSpPr>
            <p:nvPr/>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3" name="Rectangle 1035"/>
            <p:cNvSpPr>
              <a:spLocks noChangeArrowheads="1"/>
            </p:cNvSpPr>
            <p:nvPr/>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4" name="Rectangle 1036"/>
            <p:cNvSpPr>
              <a:spLocks noChangeArrowheads="1"/>
            </p:cNvSpPr>
            <p:nvPr/>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5" name="Rectangle 1037"/>
            <p:cNvSpPr>
              <a:spLocks noChangeArrowheads="1"/>
            </p:cNvSpPr>
            <p:nvPr/>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6" name="Rectangle 1038"/>
            <p:cNvSpPr>
              <a:spLocks noChangeArrowheads="1"/>
            </p:cNvSpPr>
            <p:nvPr/>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7" name="Rectangle 1039"/>
            <p:cNvSpPr>
              <a:spLocks noChangeArrowheads="1"/>
            </p:cNvSpPr>
            <p:nvPr/>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8" name="Rectangle 1040"/>
            <p:cNvSpPr>
              <a:spLocks noChangeArrowheads="1"/>
            </p:cNvSpPr>
            <p:nvPr/>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19" name="Rectangle 1041"/>
            <p:cNvSpPr>
              <a:spLocks noChangeArrowheads="1"/>
            </p:cNvSpPr>
            <p:nvPr/>
          </p:nvSpPr>
          <p:spPr bwMode="hidden">
            <a:xfrm rot="18603245" flipV="1">
              <a:off x="4054" y="3503"/>
              <a:ext cx="2079" cy="6"/>
            </a:xfrm>
            <a:prstGeom prst="rect">
              <a:avLst/>
            </a:prstGeom>
            <a:gradFill rotWithShape="0">
              <a:gsLst>
                <a:gs pos="0">
                  <a:schemeClr val="bg1"/>
                </a:gs>
                <a:gs pos="100000">
                  <a:schemeClr val="bg1">
                    <a:gamma/>
                    <a:shade val="0"/>
                    <a:invGamma/>
                  </a:schemeClr>
                </a:gs>
              </a:gsLst>
              <a:lin ang="2700000" scaled="1"/>
            </a:gradFill>
            <a:ln>
              <a:noFill/>
            </a:ln>
            <a:effectLst/>
            <a:extLst/>
          </p:spPr>
          <p:txBody>
            <a:bodyPr rot="10800000" vert="eaVert"/>
            <a:lstStyle/>
            <a:p>
              <a:pPr algn="ctr" eaLnBrk="1" hangingPunct="1">
                <a:defRPr/>
              </a:pPr>
              <a:endParaRPr lang="en-US" altLang="en-US">
                <a:solidFill>
                  <a:srgbClr val="000000"/>
                </a:solidFill>
                <a:latin typeface="+mn-lt"/>
              </a:endParaRPr>
            </a:p>
          </p:txBody>
        </p:sp>
        <p:sp>
          <p:nvSpPr>
            <p:cNvPr id="20" name="Rectangle 1042"/>
            <p:cNvSpPr>
              <a:spLocks noChangeArrowheads="1"/>
            </p:cNvSpPr>
            <p:nvPr/>
          </p:nvSpPr>
          <p:spPr bwMode="hidden">
            <a:xfrm rot="39991575" flipH="1" flipV="1">
              <a:off x="5380" y="4167"/>
              <a:ext cx="501" cy="6"/>
            </a:xfrm>
            <a:prstGeom prst="rect">
              <a:avLst/>
            </a:prstGeom>
            <a:gradFill rotWithShape="0">
              <a:gsLst>
                <a:gs pos="0">
                  <a:schemeClr val="bg1"/>
                </a:gs>
                <a:gs pos="100000">
                  <a:schemeClr val="bg1">
                    <a:gamma/>
                    <a:shade val="0"/>
                    <a:invGamma/>
                  </a:schemeClr>
                </a:gs>
              </a:gsLst>
              <a:lin ang="2700000" scaled="1"/>
            </a:gradFill>
            <a:ln>
              <a:noFill/>
            </a:ln>
            <a:effectLst/>
            <a:extLst/>
          </p:spPr>
          <p:txBody>
            <a:bodyPr rot="10800000" vert="eaVert"/>
            <a:lstStyle/>
            <a:p>
              <a:pPr algn="ctr" eaLnBrk="1" hangingPunct="1">
                <a:defRPr/>
              </a:pPr>
              <a:endParaRPr lang="en-US" altLang="en-US">
                <a:solidFill>
                  <a:srgbClr val="000000"/>
                </a:solidFill>
                <a:latin typeface="+mn-lt"/>
              </a:endParaRPr>
            </a:p>
          </p:txBody>
        </p:sp>
        <p:sp>
          <p:nvSpPr>
            <p:cNvPr id="21" name="Rectangle 1043"/>
            <p:cNvSpPr>
              <a:spLocks noChangeArrowheads="1"/>
            </p:cNvSpPr>
            <p:nvPr/>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2" name="Rectangle 1044"/>
            <p:cNvSpPr>
              <a:spLocks noChangeArrowheads="1"/>
            </p:cNvSpPr>
            <p:nvPr/>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3" name="Rectangle 1045"/>
            <p:cNvSpPr>
              <a:spLocks noChangeArrowheads="1"/>
            </p:cNvSpPr>
            <p:nvPr/>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4" name="Rectangle 1046"/>
            <p:cNvSpPr>
              <a:spLocks noChangeArrowheads="1"/>
            </p:cNvSpPr>
            <p:nvPr/>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5" name="Rectangle 1047"/>
            <p:cNvSpPr>
              <a:spLocks noChangeArrowheads="1"/>
            </p:cNvSpPr>
            <p:nvPr/>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6" name="Rectangle 1048"/>
            <p:cNvSpPr>
              <a:spLocks noChangeArrowheads="1"/>
            </p:cNvSpPr>
            <p:nvPr/>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7" name="Rectangle 1049"/>
            <p:cNvSpPr>
              <a:spLocks noChangeArrowheads="1"/>
            </p:cNvSpPr>
            <p:nvPr/>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28" name="Rectangle 1050"/>
            <p:cNvSpPr>
              <a:spLocks noChangeArrowheads="1"/>
            </p:cNvSpPr>
            <p:nvPr/>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29" name="Rectangle 1051"/>
            <p:cNvSpPr>
              <a:spLocks noChangeArrowheads="1"/>
            </p:cNvSpPr>
            <p:nvPr/>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30" name="Rectangle 1052"/>
            <p:cNvSpPr>
              <a:spLocks noChangeArrowheads="1"/>
            </p:cNvSpPr>
            <p:nvPr/>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31" name="Rectangle 1053"/>
            <p:cNvSpPr>
              <a:spLocks noChangeArrowheads="1"/>
            </p:cNvSpPr>
            <p:nvPr/>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a:lstStyle/>
            <a:p>
              <a:pPr algn="ctr" eaLnBrk="1" hangingPunct="1">
                <a:defRPr/>
              </a:pPr>
              <a:endParaRPr lang="en-US" altLang="en-US">
                <a:solidFill>
                  <a:srgbClr val="000000"/>
                </a:solidFill>
                <a:latin typeface="+mn-lt"/>
              </a:endParaRPr>
            </a:p>
          </p:txBody>
        </p:sp>
        <p:sp>
          <p:nvSpPr>
            <p:cNvPr id="32" name="Rectangle 1054"/>
            <p:cNvSpPr>
              <a:spLocks noChangeArrowheads="1"/>
            </p:cNvSpPr>
            <p:nvPr/>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33" name="Rectangle 1055"/>
            <p:cNvSpPr>
              <a:spLocks noChangeArrowheads="1"/>
            </p:cNvSpPr>
            <p:nvPr/>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34" name="Rectangle 1056"/>
            <p:cNvSpPr>
              <a:spLocks noChangeArrowheads="1"/>
            </p:cNvSpPr>
            <p:nvPr/>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35" name="Rectangle 1057"/>
            <p:cNvSpPr>
              <a:spLocks noChangeArrowheads="1"/>
            </p:cNvSpPr>
            <p:nvPr/>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36" name="Rectangle 1058"/>
            <p:cNvSpPr>
              <a:spLocks noChangeArrowheads="1"/>
            </p:cNvSpPr>
            <p:nvPr/>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a:noFill/>
            </a:ln>
            <a:effectLst/>
            <a:extLst/>
          </p:spPr>
          <p:txBody>
            <a:bodyPr rot="10800000"/>
            <a:lstStyle/>
            <a:p>
              <a:pPr algn="ctr" eaLnBrk="1" hangingPunct="1">
                <a:defRPr/>
              </a:pPr>
              <a:endParaRPr lang="en-US" altLang="en-US">
                <a:solidFill>
                  <a:srgbClr val="000000"/>
                </a:solidFill>
                <a:latin typeface="+mn-lt"/>
              </a:endParaRPr>
            </a:p>
          </p:txBody>
        </p:sp>
        <p:sp>
          <p:nvSpPr>
            <p:cNvPr id="37" name="Oval 1059"/>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38" name="Oval 1060"/>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39" name="Oval 1061"/>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0" name="Oval 1062"/>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1" name="Oval 1063"/>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2" name="Oval 1064"/>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3" name="Oval 1065"/>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4" name="Oval 1066"/>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5" name="Oval 1067"/>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6" name="Oval 1068"/>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7" name="Oval 1069"/>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8" name="Oval 1070"/>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49" name="Oval 1071"/>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0" name="Oval 1072"/>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1" name="Oval 1073"/>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2" name="Oval 1074"/>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3" name="Oval 1075"/>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4" name="Oval 1076"/>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5" name="Oval 1077"/>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6" name="Oval 1078"/>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7" name="Oval 1079"/>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8" name="Oval 1080"/>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59" name="Oval 1081"/>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0" name="Oval 1082"/>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1" name="Oval 1083"/>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2" name="Oval 1084"/>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3" name="Oval 1085"/>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4" name="Oval 1086"/>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5" name="Oval 1087"/>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6" name="Oval 1088"/>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7" name="Oval 1089"/>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8" name="Oval 1090"/>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69" name="Oval 1091"/>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0" name="Oval 1092"/>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1" name="Oval 1093"/>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2" name="Oval 1094"/>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3" name="Oval 1095"/>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4" name="Oval 1096"/>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5" name="Oval 1097"/>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6" name="Oval 1098"/>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7" name="Oval 1099"/>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8" name="Oval 1100"/>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79" name="Oval 1101"/>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0" name="Oval 1102"/>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1" name="Oval 1103"/>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2" name="Oval 1104"/>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3" name="Oval 1105"/>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4" name="Oval 1106"/>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5" name="Oval 1107"/>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6" name="Oval 1108"/>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7" name="Oval 1109"/>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8" name="Oval 1110"/>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89" name="Oval 1111"/>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0" name="Oval 1112"/>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1" name="Oval 1113"/>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2" name="Oval 1114"/>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3" name="Oval 1115"/>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4" name="Oval 1116"/>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5" name="Oval 1117"/>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6" name="Oval 1118"/>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7" name="Oval 1119"/>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8" name="Oval 1120"/>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99" name="Oval 1121"/>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0" name="Oval 1122"/>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1" name="Oval 1123"/>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2" name="Oval 1124"/>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3" name="Oval 1125"/>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4" name="Oval 1126"/>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5" name="Oval 1127"/>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6" name="Oval 1128"/>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7" name="Oval 1129"/>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8" name="Oval 1130"/>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09" name="Oval 1131"/>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0" name="Oval 1132"/>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1" name="Oval 1133"/>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2" name="Oval 1134"/>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3" name="Oval 1135"/>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4" name="Oval 1136"/>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5" name="Oval 1137"/>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6" name="Oval 1138"/>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7" name="Oval 1139"/>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8" name="Oval 1140"/>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19" name="Oval 1141"/>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0" name="Oval 1142"/>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1" name="Oval 1143"/>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2" name="Oval 1144"/>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3" name="Oval 1145"/>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4" name="Oval 1146"/>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5" name="Oval 1147"/>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6" name="Oval 1148"/>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7" name="Oval 1149"/>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8" name="Oval 1150"/>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29" name="Oval 1151"/>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0" name="Oval 1152"/>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1" name="Oval 1153"/>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2" name="Oval 1154"/>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3" name="Oval 1155"/>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4" name="Oval 1156"/>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5" name="Oval 1157"/>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6" name="Oval 1158"/>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7" name="Oval 1159"/>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8" name="Oval 1160"/>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39" name="Oval 1161"/>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0" name="Oval 1162"/>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1" name="Oval 1163"/>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2" name="Oval 1164"/>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3" name="Oval 1165"/>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4" name="Oval 1166"/>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5" name="Oval 1167"/>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6" name="Oval 1168"/>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7" name="Oval 1169"/>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8" name="Oval 1170"/>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49" name="Oval 1171"/>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0" name="Oval 1172"/>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1" name="Oval 1173"/>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2" name="Oval 1174"/>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3" name="Oval 1175"/>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4" name="Oval 1176"/>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5" name="Oval 1177"/>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6" name="Oval 1178"/>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7" name="Oval 1179"/>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8" name="Oval 1180"/>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59" name="Oval 1181"/>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0" name="Oval 1182"/>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1" name="Oval 1183"/>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2" name="Oval 1184"/>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3" name="Oval 1185"/>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4" name="Oval 1186"/>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5" name="Oval 1187"/>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6" name="Oval 1188"/>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7" name="Oval 1189"/>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8" name="Oval 1190"/>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69" name="Oval 1191"/>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0" name="Oval 1192"/>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1" name="Oval 1193"/>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2" name="Oval 1194"/>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3" name="Oval 1195"/>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4" name="Oval 1196"/>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5" name="Oval 1197"/>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6" name="Oval 1198"/>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7" name="Oval 1199"/>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8" name="Oval 1200"/>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79" name="Oval 1201"/>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0" name="Oval 1202"/>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1" name="Oval 1203"/>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2" name="Oval 1204"/>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3" name="Oval 1205"/>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4" name="Oval 1206"/>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5" name="Oval 1207"/>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6" name="Oval 1208"/>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7" name="Oval 1209"/>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8" name="Oval 1210"/>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89" name="Oval 1211"/>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0" name="Oval 1212"/>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1" name="Oval 1213"/>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2" name="Oval 1214"/>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3" name="Oval 1215"/>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4" name="Oval 1216"/>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5" name="Oval 1217"/>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6" name="Oval 1218"/>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7" name="Oval 1219"/>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8" name="Oval 1220"/>
            <p:cNvSpPr>
              <a:spLocks noChangeArrowheads="1"/>
            </p:cNvSpPr>
            <p:nvPr/>
          </p:nvSpPr>
          <p:spPr bwMode="hidden">
            <a:xfrm>
              <a:off x="3255" y="4071"/>
              <a:ext cx="196" cy="106"/>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199" name="Oval 1221"/>
            <p:cNvSpPr>
              <a:spLocks noChangeArrowheads="1"/>
            </p:cNvSpPr>
            <p:nvPr/>
          </p:nvSpPr>
          <p:spPr bwMode="hidden">
            <a:xfrm>
              <a:off x="3651" y="3693"/>
              <a:ext cx="196" cy="111"/>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0" name="Oval 1222"/>
            <p:cNvSpPr>
              <a:spLocks noChangeArrowheads="1"/>
            </p:cNvSpPr>
            <p:nvPr/>
          </p:nvSpPr>
          <p:spPr bwMode="hidden">
            <a:xfrm>
              <a:off x="4773" y="3705"/>
              <a:ext cx="201" cy="106"/>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1" name="Oval 1223"/>
            <p:cNvSpPr>
              <a:spLocks noChangeArrowheads="1"/>
            </p:cNvSpPr>
            <p:nvPr/>
          </p:nvSpPr>
          <p:spPr bwMode="hidden">
            <a:xfrm>
              <a:off x="4491" y="4049"/>
              <a:ext cx="196" cy="105"/>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2" name="Oval 1224"/>
            <p:cNvSpPr>
              <a:spLocks noChangeArrowheads="1"/>
            </p:cNvSpPr>
            <p:nvPr/>
          </p:nvSpPr>
          <p:spPr bwMode="hidden">
            <a:xfrm>
              <a:off x="3989" y="3396"/>
              <a:ext cx="168" cy="96"/>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3" name="Oval 1225"/>
            <p:cNvSpPr>
              <a:spLocks noChangeArrowheads="1"/>
            </p:cNvSpPr>
            <p:nvPr/>
          </p:nvSpPr>
          <p:spPr bwMode="hidden">
            <a:xfrm>
              <a:off x="4263" y="3141"/>
              <a:ext cx="167" cy="95"/>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4" name="Oval 1226"/>
            <p:cNvSpPr>
              <a:spLocks noChangeArrowheads="1"/>
            </p:cNvSpPr>
            <p:nvPr/>
          </p:nvSpPr>
          <p:spPr bwMode="hidden">
            <a:xfrm>
              <a:off x="5044" y="3418"/>
              <a:ext cx="167" cy="95"/>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5" name="Oval 1227"/>
            <p:cNvSpPr>
              <a:spLocks noChangeArrowheads="1"/>
            </p:cNvSpPr>
            <p:nvPr/>
          </p:nvSpPr>
          <p:spPr bwMode="hidden">
            <a:xfrm>
              <a:off x="4553" y="2873"/>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6" name="Oval 1228"/>
            <p:cNvSpPr>
              <a:spLocks noChangeArrowheads="1"/>
            </p:cNvSpPr>
            <p:nvPr/>
          </p:nvSpPr>
          <p:spPr bwMode="hidden">
            <a:xfrm>
              <a:off x="5293" y="3116"/>
              <a:ext cx="168" cy="95"/>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7" name="Oval 1229"/>
            <p:cNvSpPr>
              <a:spLocks noChangeArrowheads="1"/>
            </p:cNvSpPr>
            <p:nvPr/>
          </p:nvSpPr>
          <p:spPr bwMode="hidden">
            <a:xfrm>
              <a:off x="5497" y="2879"/>
              <a:ext cx="156" cy="89"/>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8" name="Oval 1230"/>
            <p:cNvSpPr>
              <a:spLocks noChangeArrowheads="1"/>
            </p:cNvSpPr>
            <p:nvPr/>
          </p:nvSpPr>
          <p:spPr bwMode="hidden">
            <a:xfrm>
              <a:off x="4772" y="2673"/>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09" name="Oval 1231"/>
            <p:cNvSpPr>
              <a:spLocks noChangeArrowheads="1"/>
            </p:cNvSpPr>
            <p:nvPr/>
          </p:nvSpPr>
          <p:spPr bwMode="hidden">
            <a:xfrm>
              <a:off x="4966" y="2488"/>
              <a:ext cx="156" cy="84"/>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0" name="Oval 1232"/>
            <p:cNvSpPr>
              <a:spLocks noChangeArrowheads="1"/>
            </p:cNvSpPr>
            <p:nvPr/>
          </p:nvSpPr>
          <p:spPr bwMode="hidden">
            <a:xfrm>
              <a:off x="5444" y="2052"/>
              <a:ext cx="134" cy="7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1" name="Oval 1233"/>
            <p:cNvSpPr>
              <a:spLocks noChangeArrowheads="1"/>
            </p:cNvSpPr>
            <p:nvPr/>
          </p:nvSpPr>
          <p:spPr bwMode="hidden">
            <a:xfrm>
              <a:off x="5161" y="2314"/>
              <a:ext cx="140" cy="7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2" name="Oval 1234"/>
            <p:cNvSpPr>
              <a:spLocks noChangeArrowheads="1"/>
            </p:cNvSpPr>
            <p:nvPr/>
          </p:nvSpPr>
          <p:spPr bwMode="hidden">
            <a:xfrm>
              <a:off x="5318" y="2176"/>
              <a:ext cx="134" cy="61"/>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3" name="Oval 1235"/>
            <p:cNvSpPr>
              <a:spLocks noChangeArrowheads="1"/>
            </p:cNvSpPr>
            <p:nvPr/>
          </p:nvSpPr>
          <p:spPr bwMode="hidden">
            <a:xfrm>
              <a:off x="5581" y="1933"/>
              <a:ext cx="128" cy="61"/>
            </a:xfrm>
            <a:prstGeom prst="ellipse">
              <a:avLst/>
            </a:prstGeom>
            <a:gradFill rotWithShape="0">
              <a:gsLst>
                <a:gs pos="0">
                  <a:schemeClr val="bg1"/>
                </a:gs>
                <a:gs pos="100000">
                  <a:schemeClr val="bg1">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4" name="Oval 1236"/>
            <p:cNvSpPr>
              <a:spLocks noChangeArrowheads="1"/>
            </p:cNvSpPr>
            <p:nvPr/>
          </p:nvSpPr>
          <p:spPr bwMode="hidden">
            <a:xfrm>
              <a:off x="5689" y="1811"/>
              <a:ext cx="128" cy="61"/>
            </a:xfrm>
            <a:prstGeom prst="ellipse">
              <a:avLst/>
            </a:prstGeom>
            <a:gradFill rotWithShape="0">
              <a:gsLst>
                <a:gs pos="0">
                  <a:schemeClr val="bg1"/>
                </a:gs>
                <a:gs pos="100000">
                  <a:schemeClr val="bg1">
                    <a:gamma/>
                    <a:shade val="57647"/>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5" name="Oval 1237"/>
            <p:cNvSpPr>
              <a:spLocks noChangeArrowheads="1"/>
            </p:cNvSpPr>
            <p:nvPr/>
          </p:nvSpPr>
          <p:spPr bwMode="hidden">
            <a:xfrm>
              <a:off x="5663" y="2680"/>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6" name="Oval 1238"/>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7" name="Oval 1239"/>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8" name="Oval 1240"/>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sp>
          <p:nvSpPr>
            <p:cNvPr id="219" name="Oval 1241"/>
            <p:cNvSpPr>
              <a:spLocks noChangeArrowheads="1"/>
            </p:cNvSpPr>
            <p:nvPr/>
          </p:nvSpPr>
          <p:spPr bwMode="hidden">
            <a:xfrm>
              <a:off x="5624" y="4010"/>
              <a:ext cx="201" cy="106"/>
            </a:xfrm>
            <a:prstGeom prst="ellipse">
              <a:avLst/>
            </a:prstGeom>
            <a:gradFill rotWithShape="0">
              <a:gsLst>
                <a:gs pos="0">
                  <a:schemeClr val="bg1"/>
                </a:gs>
                <a:gs pos="100000">
                  <a:schemeClr val="bg1">
                    <a:gamma/>
                    <a:shade val="39216"/>
                    <a:invGamma/>
                  </a:schemeClr>
                </a:gs>
              </a:gsLst>
              <a:lin ang="2700000" scaled="1"/>
            </a:gradFill>
            <a:ln>
              <a:noFill/>
            </a:ln>
            <a:effectLst/>
            <a:extLst/>
          </p:spPr>
          <p:txBody>
            <a:bodyPr/>
            <a:lstStyle/>
            <a:p>
              <a:pPr eaLnBrk="1" hangingPunct="1">
                <a:defRPr/>
              </a:pPr>
              <a:endParaRPr lang="en-US">
                <a:solidFill>
                  <a:srgbClr val="000000"/>
                </a:solidFill>
                <a:latin typeface="+mn-lt"/>
              </a:endParaRPr>
            </a:p>
          </p:txBody>
        </p:sp>
      </p:grpSp>
      <p:sp>
        <p:nvSpPr>
          <p:cNvPr id="5338" name="Rectangle 1242"/>
          <p:cNvSpPr>
            <a:spLocks noGrp="1" noChangeArrowheads="1"/>
          </p:cNvSpPr>
          <p:nvPr>
            <p:ph type="ctrTitle" sz="quarter"/>
          </p:nvPr>
        </p:nvSpPr>
        <p:spPr>
          <a:xfrm>
            <a:off x="685800" y="1844675"/>
            <a:ext cx="7772400" cy="1736725"/>
          </a:xfrm>
        </p:spPr>
        <p:txBody>
          <a:bodyPr anchor="b" anchorCtr="1"/>
          <a:lstStyle>
            <a:lvl1pPr>
              <a:defRPr sz="5400"/>
            </a:lvl1pPr>
          </a:lstStyle>
          <a:p>
            <a:pPr lvl="0"/>
            <a:r>
              <a:rPr lang="es-ES" altLang="en-US" noProof="0" dirty="0" smtClean="0"/>
              <a:t>Haga clic para cambiar el estilo de título	</a:t>
            </a:r>
          </a:p>
        </p:txBody>
      </p:sp>
      <p:sp>
        <p:nvSpPr>
          <p:cNvPr id="5339" name="Rectangle 1243"/>
          <p:cNvSpPr>
            <a:spLocks noGrp="1" noChangeArrowheads="1"/>
          </p:cNvSpPr>
          <p:nvPr>
            <p:ph type="subTitle" sz="quarter" idx="1"/>
          </p:nvPr>
        </p:nvSpPr>
        <p:spPr>
          <a:xfrm>
            <a:off x="1371600" y="3886200"/>
            <a:ext cx="6400800" cy="1752600"/>
          </a:xfrm>
          <a:prstGeom prst="rect">
            <a:avLst/>
          </a:prstGeom>
        </p:spPr>
        <p:txBody>
          <a:bodyPr/>
          <a:lstStyle>
            <a:lvl1pPr marL="0" indent="0" algn="ctr">
              <a:buFont typeface="Wingdings" pitchFamily="2" charset="2"/>
              <a:buNone/>
              <a:defRPr/>
            </a:lvl1pPr>
          </a:lstStyle>
          <a:p>
            <a:pPr lvl="0"/>
            <a:r>
              <a:rPr lang="es-ES" altLang="en-US" noProof="0" dirty="0" smtClean="0"/>
              <a:t>Haga clic para modificar el estilo de subtítulo del patrón</a:t>
            </a:r>
          </a:p>
        </p:txBody>
      </p:sp>
      <p:sp>
        <p:nvSpPr>
          <p:cNvPr id="220" name="Rectangle 1244"/>
          <p:cNvSpPr>
            <a:spLocks noGrp="1" noChangeArrowheads="1"/>
          </p:cNvSpPr>
          <p:nvPr>
            <p:ph type="dt" sz="quarter" idx="10"/>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221" name="Rectangle 1245"/>
          <p:cNvSpPr>
            <a:spLocks noGrp="1" noChangeArrowheads="1"/>
          </p:cNvSpPr>
          <p:nvPr>
            <p:ph type="ftr" sz="quarter" idx="11"/>
          </p:nvPr>
        </p:nvSpPr>
        <p:spPr>
          <a:xfrm>
            <a:off x="3124200" y="6248400"/>
            <a:ext cx="2895600" cy="457200"/>
          </a:xfrm>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
        <p:nvSpPr>
          <p:cNvPr id="222" name="Rectangle 1246"/>
          <p:cNvSpPr>
            <a:spLocks noGrp="1" noChangeArrowheads="1"/>
          </p:cNvSpPr>
          <p:nvPr>
            <p:ph type="sldNum" sz="quarter" idx="12"/>
          </p:nvPr>
        </p:nvSpPr>
        <p:spPr/>
        <p:txBody>
          <a:bodyPr/>
          <a:lstStyle>
            <a:lvl1pPr fontAlgn="auto">
              <a:spcBef>
                <a:spcPts val="0"/>
              </a:spcBef>
              <a:spcAft>
                <a:spcPts val="0"/>
              </a:spcAft>
              <a:defRPr/>
            </a:lvl1pPr>
          </a:lstStyle>
          <a:p>
            <a:pPr>
              <a:defRPr/>
            </a:pPr>
            <a:fld id="{E18689D7-1265-4EE9-975F-64A814932E11}" type="slidenum">
              <a:rPr lang="es-ES" altLang="en-US"/>
              <a:pPr>
                <a:defRPr/>
              </a:pPr>
              <a:t>‹Nº›</a:t>
            </a:fld>
            <a:endParaRPr lang="es-ES" altLang="en-US"/>
          </a:p>
        </p:txBody>
      </p:sp>
    </p:spTree>
    <p:extLst>
      <p:ext uri="{BB962C8B-B14F-4D97-AF65-F5344CB8AC3E}">
        <p14:creationId xmlns:p14="http://schemas.microsoft.com/office/powerpoint/2010/main" val="30188642"/>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339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p:txBody>
          <a:bodyPr/>
          <a:lstStyle>
            <a:lvl1pPr fontAlgn="auto">
              <a:spcBef>
                <a:spcPts val="0"/>
              </a:spcBef>
              <a:spcAft>
                <a:spcPts val="0"/>
              </a:spcAft>
              <a:defRPr/>
            </a:lvl1pPr>
          </a:lstStyle>
          <a:p>
            <a:pPr>
              <a:defRPr/>
            </a:pPr>
            <a:fld id="{FE41037E-394D-4583-B905-536D0635A98E}" type="slidenum">
              <a:rPr lang="es-ES" altLang="en-US"/>
              <a:pPr>
                <a:defRPr/>
              </a:pPr>
              <a:t>‹Nº›</a:t>
            </a:fld>
            <a:endParaRPr lang="es-ES" altLang="en-US"/>
          </a:p>
        </p:txBody>
      </p:sp>
      <p:sp>
        <p:nvSpPr>
          <p:cNvPr id="5" name="Date Placeholder 4"/>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6" name="Footer Placeholder 5"/>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1812110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GB"/>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B9297B61-848D-4844-9476-BFD08AA8A5BF}" type="datetimeFigureOut">
              <a:rPr lang="en-GB"/>
              <a:pPr>
                <a:defRPr/>
              </a:pPr>
              <a:t>21/03/2018</a:t>
            </a:fld>
            <a:endParaRPr lang="en-GB"/>
          </a:p>
        </p:txBody>
      </p:sp>
      <p:sp>
        <p:nvSpPr>
          <p:cNvPr id="5" name="4 Marcador de pie de página"/>
          <p:cNvSpPr>
            <a:spLocks noGrp="1"/>
          </p:cNvSpPr>
          <p:nvPr>
            <p:ph type="ftr" sz="quarter" idx="11"/>
          </p:nvPr>
        </p:nvSpPr>
        <p:spPr/>
        <p:txBody>
          <a:bodyPr/>
          <a:lstStyle>
            <a:lvl1pPr>
              <a:defRPr/>
            </a:lvl1pPr>
          </a:lstStyle>
          <a:p>
            <a:pPr>
              <a:defRPr/>
            </a:pPr>
            <a:endParaRPr lang="en-GB"/>
          </a:p>
        </p:txBody>
      </p:sp>
      <p:sp>
        <p:nvSpPr>
          <p:cNvPr id="6" name="5 Marcador de número de diapositiva"/>
          <p:cNvSpPr>
            <a:spLocks noGrp="1"/>
          </p:cNvSpPr>
          <p:nvPr>
            <p:ph type="sldNum" sz="quarter" idx="12"/>
          </p:nvPr>
        </p:nvSpPr>
        <p:spPr/>
        <p:txBody>
          <a:bodyPr/>
          <a:lstStyle>
            <a:lvl1pPr>
              <a:defRPr/>
            </a:lvl1pPr>
          </a:lstStyle>
          <a:p>
            <a:pPr>
              <a:defRPr/>
            </a:pPr>
            <a:fld id="{F891FEDD-7561-45A6-B985-510EA6F08173}" type="slidenum">
              <a:rPr lang="en-GB"/>
              <a:pPr>
                <a:defRPr/>
              </a:pPr>
              <a:t>‹Nº›</a:t>
            </a:fld>
            <a:endParaRPr lang="en-GB"/>
          </a:p>
        </p:txBody>
      </p:sp>
    </p:spTree>
    <p:extLst>
      <p:ext uri="{BB962C8B-B14F-4D97-AF65-F5344CB8AC3E}">
        <p14:creationId xmlns:p14="http://schemas.microsoft.com/office/powerpoint/2010/main" val="34476246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fontAlgn="auto">
              <a:spcBef>
                <a:spcPts val="0"/>
              </a:spcBef>
              <a:spcAft>
                <a:spcPts val="0"/>
              </a:spcAft>
              <a:defRPr/>
            </a:lvl1pPr>
          </a:lstStyle>
          <a:p>
            <a:pPr>
              <a:defRPr/>
            </a:pPr>
            <a:fld id="{B1118128-B66E-4197-B87D-58DCE3B4ADF0}" type="slidenum">
              <a:rPr lang="es-ES" altLang="en-US"/>
              <a:pPr>
                <a:defRPr/>
              </a:pPr>
              <a:t>‹Nº›</a:t>
            </a:fld>
            <a:endParaRPr lang="es-ES" altLang="en-US"/>
          </a:p>
        </p:txBody>
      </p:sp>
      <p:sp>
        <p:nvSpPr>
          <p:cNvPr id="5" name="Date Placeholder 4"/>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6" name="Footer Placeholder 5"/>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439836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3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3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fontAlgn="auto">
              <a:spcBef>
                <a:spcPts val="0"/>
              </a:spcBef>
              <a:spcAft>
                <a:spcPts val="0"/>
              </a:spcAft>
              <a:defRPr/>
            </a:lvl1pPr>
          </a:lstStyle>
          <a:p>
            <a:pPr>
              <a:defRPr/>
            </a:pPr>
            <a:fld id="{81159B3E-04AF-4327-99CA-C414E28810BC}" type="slidenum">
              <a:rPr lang="es-ES" altLang="en-US"/>
              <a:pPr>
                <a:defRPr/>
              </a:pPr>
              <a:t>‹Nº›</a:t>
            </a:fld>
            <a:endParaRPr lang="es-ES" altLang="en-US"/>
          </a:p>
        </p:txBody>
      </p:sp>
      <p:sp>
        <p:nvSpPr>
          <p:cNvPr id="6" name="Date Placeholder 5"/>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7" name="Footer Placeholder 6"/>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16923180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fontAlgn="auto">
              <a:spcBef>
                <a:spcPts val="0"/>
              </a:spcBef>
              <a:spcAft>
                <a:spcPts val="0"/>
              </a:spcAft>
              <a:defRPr/>
            </a:lvl1pPr>
          </a:lstStyle>
          <a:p>
            <a:pPr>
              <a:defRPr/>
            </a:pPr>
            <a:fld id="{0B1A3A80-5BF4-4ADA-A425-75DC77308023}" type="slidenum">
              <a:rPr lang="es-ES" altLang="en-US"/>
              <a:pPr>
                <a:defRPr/>
              </a:pPr>
              <a:t>‹Nº›</a:t>
            </a:fld>
            <a:endParaRPr lang="es-ES" altLang="en-US"/>
          </a:p>
        </p:txBody>
      </p:sp>
      <p:sp>
        <p:nvSpPr>
          <p:cNvPr id="8" name="Date Placeholder 7"/>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9" name="Footer Placeholder 8"/>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34803736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fontAlgn="auto">
              <a:spcBef>
                <a:spcPts val="0"/>
              </a:spcBef>
              <a:spcAft>
                <a:spcPts val="0"/>
              </a:spcAft>
              <a:defRPr/>
            </a:lvl1pPr>
          </a:lstStyle>
          <a:p>
            <a:pPr>
              <a:defRPr/>
            </a:pPr>
            <a:fld id="{3C4201D4-57B1-436F-B7E8-DC7F1B72344C}" type="slidenum">
              <a:rPr lang="es-ES" altLang="en-US"/>
              <a:pPr>
                <a:defRPr/>
              </a:pPr>
              <a:t>‹Nº›</a:t>
            </a:fld>
            <a:endParaRPr lang="es-ES" altLang="en-US"/>
          </a:p>
        </p:txBody>
      </p:sp>
      <p:sp>
        <p:nvSpPr>
          <p:cNvPr id="4" name="Date Placeholder 3"/>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5" name="Footer Placeholder 4"/>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19331669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fontAlgn="auto">
              <a:spcBef>
                <a:spcPts val="0"/>
              </a:spcBef>
              <a:spcAft>
                <a:spcPts val="0"/>
              </a:spcAft>
              <a:defRPr/>
            </a:lvl1pPr>
          </a:lstStyle>
          <a:p>
            <a:pPr>
              <a:defRPr/>
            </a:pPr>
            <a:fld id="{459970BF-4D39-4951-996D-0277E1BA64D0}" type="slidenum">
              <a:rPr lang="es-ES" altLang="en-US"/>
              <a:pPr>
                <a:defRPr/>
              </a:pPr>
              <a:t>‹Nº›</a:t>
            </a:fld>
            <a:endParaRPr lang="es-ES" altLang="en-US"/>
          </a:p>
        </p:txBody>
      </p:sp>
      <p:sp>
        <p:nvSpPr>
          <p:cNvPr id="3" name="Date Placeholder 2"/>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4" name="Footer Placeholder 3"/>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39466608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fontAlgn="auto">
              <a:spcBef>
                <a:spcPts val="0"/>
              </a:spcBef>
              <a:spcAft>
                <a:spcPts val="0"/>
              </a:spcAft>
              <a:defRPr/>
            </a:lvl1pPr>
          </a:lstStyle>
          <a:p>
            <a:pPr>
              <a:defRPr/>
            </a:pPr>
            <a:fld id="{45990106-3BA5-40B4-B7A4-51E52BEAB60D}" type="slidenum">
              <a:rPr lang="es-ES" altLang="en-US"/>
              <a:pPr>
                <a:defRPr/>
              </a:pPr>
              <a:t>‹Nº›</a:t>
            </a:fld>
            <a:endParaRPr lang="es-ES" altLang="en-US"/>
          </a:p>
        </p:txBody>
      </p:sp>
      <p:sp>
        <p:nvSpPr>
          <p:cNvPr id="6" name="Date Placeholder 5"/>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7" name="Footer Placeholder 6"/>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34102981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fontAlgn="auto">
              <a:spcBef>
                <a:spcPts val="0"/>
              </a:spcBef>
              <a:spcAft>
                <a:spcPts val="0"/>
              </a:spcAft>
              <a:defRPr/>
            </a:lvl1pPr>
          </a:lstStyle>
          <a:p>
            <a:pPr>
              <a:defRPr/>
            </a:pPr>
            <a:fld id="{81D82444-89C8-43AE-BFE5-8A528E18BC7A}" type="slidenum">
              <a:rPr lang="es-ES" altLang="en-US"/>
              <a:pPr>
                <a:defRPr/>
              </a:pPr>
              <a:t>‹Nº›</a:t>
            </a:fld>
            <a:endParaRPr lang="es-ES" altLang="en-US"/>
          </a:p>
        </p:txBody>
      </p:sp>
      <p:sp>
        <p:nvSpPr>
          <p:cNvPr id="6" name="Date Placeholder 5"/>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7" name="Footer Placeholder 6"/>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12243576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33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fontAlgn="auto">
              <a:spcBef>
                <a:spcPts val="0"/>
              </a:spcBef>
              <a:spcAft>
                <a:spcPts val="0"/>
              </a:spcAft>
              <a:defRPr/>
            </a:lvl1pPr>
          </a:lstStyle>
          <a:p>
            <a:pPr>
              <a:defRPr/>
            </a:pPr>
            <a:fld id="{42C6FD49-EF43-4A21-89D4-EB572F1DAB25}" type="slidenum">
              <a:rPr lang="es-ES" altLang="en-US"/>
              <a:pPr>
                <a:defRPr/>
              </a:pPr>
              <a:t>‹Nº›</a:t>
            </a:fld>
            <a:endParaRPr lang="es-ES" altLang="en-US"/>
          </a:p>
        </p:txBody>
      </p:sp>
      <p:sp>
        <p:nvSpPr>
          <p:cNvPr id="5" name="Date Placeholder 4"/>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6" name="Footer Placeholder 5"/>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29195250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94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946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fontAlgn="auto">
              <a:spcBef>
                <a:spcPts val="0"/>
              </a:spcBef>
              <a:spcAft>
                <a:spcPts val="0"/>
              </a:spcAft>
              <a:defRPr/>
            </a:lvl1pPr>
          </a:lstStyle>
          <a:p>
            <a:pPr>
              <a:defRPr/>
            </a:pPr>
            <a:fld id="{DB8E96AA-8092-4DDD-AD7E-DD424582B092}" type="slidenum">
              <a:rPr lang="es-ES" altLang="en-US"/>
              <a:pPr>
                <a:defRPr/>
              </a:pPr>
              <a:t>‹Nº›</a:t>
            </a:fld>
            <a:endParaRPr lang="es-ES" altLang="en-US"/>
          </a:p>
        </p:txBody>
      </p:sp>
      <p:sp>
        <p:nvSpPr>
          <p:cNvPr id="5" name="Date Placeholder 4"/>
          <p:cNvSpPr>
            <a:spLocks noGrp="1"/>
          </p:cNvSpPr>
          <p:nvPr>
            <p:ph type="dt" sz="half" idx="11"/>
          </p:nvPr>
        </p:nvSpPr>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6" name="Footer Placeholder 5"/>
          <p:cNvSpPr>
            <a:spLocks noGrp="1"/>
          </p:cNvSpPr>
          <p:nvPr>
            <p:ph type="ftr" sz="quarter" idx="12"/>
          </p:nvPr>
        </p:nvSpPr>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22740662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9462"/>
          </a:xfrm>
          <a:prstGeom prst="rect">
            <a:avLst/>
          </a:prstGeom>
          <a:solidFill>
            <a:schemeClr val="accent1"/>
          </a:solidFill>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5"/>
          <p:cNvSpPr>
            <a:spLocks noGrp="1"/>
          </p:cNvSpPr>
          <p:nvPr>
            <p:ph type="dt" sz="half" idx="10"/>
          </p:nvPr>
        </p:nvSpPr>
        <p:spPr/>
        <p:txBody>
          <a:bodyPr/>
          <a:lstStyle>
            <a:lvl1pPr fontAlgn="auto">
              <a:spcBef>
                <a:spcPts val="0"/>
              </a:spcBef>
              <a:spcAft>
                <a:spcPts val="0"/>
              </a:spcAft>
              <a:defRPr/>
            </a:lvl1pPr>
          </a:lstStyle>
          <a:p>
            <a:pPr>
              <a:defRPr/>
            </a:pPr>
            <a:r>
              <a:rPr lang="en-US" altLang="en-US"/>
              <a:t>8 April 2016</a:t>
            </a:r>
            <a:endParaRPr lang="es-ES" altLang="en-US" dirty="0"/>
          </a:p>
        </p:txBody>
      </p:sp>
      <p:sp>
        <p:nvSpPr>
          <p:cNvPr id="4" name="Footer Placeholder 6"/>
          <p:cNvSpPr>
            <a:spLocks noGrp="1"/>
          </p:cNvSpPr>
          <p:nvPr>
            <p:ph type="ftr" sz="quarter" idx="11"/>
          </p:nvPr>
        </p:nvSpPr>
        <p:spPr/>
        <p:txBody>
          <a:bodyPr/>
          <a:lstStyle>
            <a:lvl1pPr fontAlgn="auto">
              <a:spcBef>
                <a:spcPts val="0"/>
              </a:spcBef>
              <a:spcAft>
                <a:spcPts val="0"/>
              </a:spcAft>
              <a:defRPr lang="en-US" sz="1200">
                <a:effectLst/>
              </a:defRPr>
            </a:lvl1pPr>
          </a:lstStyle>
          <a:p>
            <a:pPr>
              <a:defRPr/>
            </a:pPr>
            <a:r>
              <a:t>Izaña Observatory - Celebration of the Centenary</a:t>
            </a:r>
          </a:p>
        </p:txBody>
      </p:sp>
      <p:sp>
        <p:nvSpPr>
          <p:cNvPr id="5" name="Slide Number Placeholder 7"/>
          <p:cNvSpPr>
            <a:spLocks noGrp="1"/>
          </p:cNvSpPr>
          <p:nvPr>
            <p:ph type="sldNum" sz="quarter" idx="12"/>
          </p:nvPr>
        </p:nvSpPr>
        <p:spPr>
          <a:xfrm>
            <a:off x="7235825" y="6243638"/>
            <a:ext cx="1450975" cy="457200"/>
          </a:xfrm>
        </p:spPr>
        <p:txBody>
          <a:bodyPr/>
          <a:lstStyle>
            <a:lvl1pPr fontAlgn="auto">
              <a:spcBef>
                <a:spcPts val="0"/>
              </a:spcBef>
              <a:spcAft>
                <a:spcPts val="0"/>
              </a:spcAft>
              <a:defRPr/>
            </a:lvl1pPr>
          </a:lstStyle>
          <a:p>
            <a:pPr>
              <a:defRPr/>
            </a:pPr>
            <a:endParaRPr lang="es-ES" altLang="en-US"/>
          </a:p>
        </p:txBody>
      </p:sp>
    </p:spTree>
    <p:extLst>
      <p:ext uri="{BB962C8B-B14F-4D97-AF65-F5344CB8AC3E}">
        <p14:creationId xmlns:p14="http://schemas.microsoft.com/office/powerpoint/2010/main" val="325868454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GB"/>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5" name="3 Marcador de fecha"/>
          <p:cNvSpPr>
            <a:spLocks noGrp="1"/>
          </p:cNvSpPr>
          <p:nvPr>
            <p:ph type="dt" sz="half" idx="10"/>
          </p:nvPr>
        </p:nvSpPr>
        <p:spPr/>
        <p:txBody>
          <a:bodyPr/>
          <a:lstStyle>
            <a:lvl1pPr>
              <a:defRPr/>
            </a:lvl1pPr>
          </a:lstStyle>
          <a:p>
            <a:pPr>
              <a:defRPr/>
            </a:pPr>
            <a:fld id="{696B8F53-0827-4591-8464-306A7B30B937}" type="datetimeFigureOut">
              <a:rPr lang="en-GB"/>
              <a:pPr>
                <a:defRPr/>
              </a:pPr>
              <a:t>21/03/2018</a:t>
            </a:fld>
            <a:endParaRPr lang="en-GB"/>
          </a:p>
        </p:txBody>
      </p:sp>
      <p:sp>
        <p:nvSpPr>
          <p:cNvPr id="6" name="4 Marcador de pie de página"/>
          <p:cNvSpPr>
            <a:spLocks noGrp="1"/>
          </p:cNvSpPr>
          <p:nvPr>
            <p:ph type="ftr" sz="quarter" idx="11"/>
          </p:nvPr>
        </p:nvSpPr>
        <p:spPr/>
        <p:txBody>
          <a:bodyPr/>
          <a:lstStyle>
            <a:lvl1pPr>
              <a:defRPr/>
            </a:lvl1pPr>
          </a:lstStyle>
          <a:p>
            <a:pPr>
              <a:defRPr/>
            </a:pPr>
            <a:endParaRPr lang="en-GB"/>
          </a:p>
        </p:txBody>
      </p:sp>
      <p:sp>
        <p:nvSpPr>
          <p:cNvPr id="7" name="5 Marcador de número de diapositiva"/>
          <p:cNvSpPr>
            <a:spLocks noGrp="1"/>
          </p:cNvSpPr>
          <p:nvPr>
            <p:ph type="sldNum" sz="quarter" idx="12"/>
          </p:nvPr>
        </p:nvSpPr>
        <p:spPr/>
        <p:txBody>
          <a:bodyPr/>
          <a:lstStyle>
            <a:lvl1pPr>
              <a:defRPr/>
            </a:lvl1pPr>
          </a:lstStyle>
          <a:p>
            <a:pPr>
              <a:defRPr/>
            </a:pPr>
            <a:fld id="{B31A1C05-90B2-49EC-9842-093AA4565637}" type="slidenum">
              <a:rPr lang="en-GB"/>
              <a:pPr>
                <a:defRPr/>
              </a:pPr>
              <a:t>‹Nº›</a:t>
            </a:fld>
            <a:endParaRPr lang="en-GB"/>
          </a:p>
        </p:txBody>
      </p:sp>
    </p:spTree>
    <p:extLst>
      <p:ext uri="{BB962C8B-B14F-4D97-AF65-F5344CB8AC3E}">
        <p14:creationId xmlns:p14="http://schemas.microsoft.com/office/powerpoint/2010/main" val="27929274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33900"/>
          </a:xfrm>
          <a:prstGeom prst="rect">
            <a:avLst/>
          </a:prstGeom>
        </p:spPr>
        <p:txBody>
          <a:bodyPr/>
          <a:lstStyle/>
          <a:p>
            <a:pPr lvl="0"/>
            <a:endParaRPr lang="en-US" noProof="0" smtClean="0"/>
          </a:p>
        </p:txBody>
      </p:sp>
      <p:sp>
        <p:nvSpPr>
          <p:cNvPr id="4" name="Slide Number Placeholder 3"/>
          <p:cNvSpPr>
            <a:spLocks noGrp="1"/>
          </p:cNvSpPr>
          <p:nvPr>
            <p:ph type="sldNum" sz="quarter" idx="10"/>
          </p:nvPr>
        </p:nvSpPr>
        <p:spPr>
          <a:xfrm>
            <a:off x="6553200" y="6243638"/>
            <a:ext cx="2133600" cy="457200"/>
          </a:xfrm>
        </p:spPr>
        <p:txBody>
          <a:bodyPr/>
          <a:lstStyle>
            <a:lvl1pPr fontAlgn="auto">
              <a:spcBef>
                <a:spcPts val="0"/>
              </a:spcBef>
              <a:spcAft>
                <a:spcPts val="0"/>
              </a:spcAft>
              <a:defRPr/>
            </a:lvl1pPr>
          </a:lstStyle>
          <a:p>
            <a:pPr>
              <a:defRPr/>
            </a:pPr>
            <a:fld id="{683D3DE9-5002-401F-9DAB-B0279F564583}" type="slidenum">
              <a:rPr lang="es-ES" altLang="en-US"/>
              <a:pPr>
                <a:defRPr/>
              </a:pPr>
              <a:t>‹Nº›</a:t>
            </a:fld>
            <a:endParaRPr lang="es-ES" altLang="en-US"/>
          </a:p>
        </p:txBody>
      </p:sp>
      <p:sp>
        <p:nvSpPr>
          <p:cNvPr id="5" name="Date Placeholder 4"/>
          <p:cNvSpPr>
            <a:spLocks noGrp="1"/>
          </p:cNvSpPr>
          <p:nvPr>
            <p:ph type="dt" sz="half" idx="11"/>
          </p:nvPr>
        </p:nvSpPr>
        <p:spPr>
          <a:xfrm>
            <a:off x="457200" y="6243638"/>
            <a:ext cx="2133600" cy="457200"/>
          </a:xfrm>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6" name="Footer Placeholder 5"/>
          <p:cNvSpPr>
            <a:spLocks noGrp="1"/>
          </p:cNvSpPr>
          <p:nvPr>
            <p:ph type="ftr" sz="quarter" idx="12"/>
          </p:nvPr>
        </p:nvSpPr>
        <p:spPr>
          <a:xfrm>
            <a:off x="3124200" y="6243638"/>
            <a:ext cx="2895600" cy="457200"/>
          </a:xfrm>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36576920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AndTx" preserve="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907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43350"/>
            <a:ext cx="4038600" cy="21907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648200" y="1600200"/>
            <a:ext cx="4038600" cy="45339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6553200" y="6243638"/>
            <a:ext cx="2133600" cy="457200"/>
          </a:xfrm>
        </p:spPr>
        <p:txBody>
          <a:bodyPr/>
          <a:lstStyle>
            <a:lvl1pPr fontAlgn="auto">
              <a:spcBef>
                <a:spcPts val="0"/>
              </a:spcBef>
              <a:spcAft>
                <a:spcPts val="0"/>
              </a:spcAft>
              <a:defRPr/>
            </a:lvl1pPr>
          </a:lstStyle>
          <a:p>
            <a:pPr>
              <a:defRPr/>
            </a:pPr>
            <a:fld id="{34E9E0D5-6F10-499E-9670-303DB745FB67}" type="slidenum">
              <a:rPr lang="es-ES" altLang="en-US"/>
              <a:pPr>
                <a:defRPr/>
              </a:pPr>
              <a:t>‹Nº›</a:t>
            </a:fld>
            <a:endParaRPr lang="es-ES" altLang="en-US"/>
          </a:p>
        </p:txBody>
      </p:sp>
      <p:sp>
        <p:nvSpPr>
          <p:cNvPr id="7" name="Date Placeholder 6"/>
          <p:cNvSpPr>
            <a:spLocks noGrp="1"/>
          </p:cNvSpPr>
          <p:nvPr>
            <p:ph type="dt" sz="half" idx="11"/>
          </p:nvPr>
        </p:nvSpPr>
        <p:spPr>
          <a:xfrm>
            <a:off x="457200" y="6243638"/>
            <a:ext cx="2133600" cy="457200"/>
          </a:xfrm>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8" name="Footer Placeholder 7"/>
          <p:cNvSpPr>
            <a:spLocks noGrp="1"/>
          </p:cNvSpPr>
          <p:nvPr>
            <p:ph type="ftr" sz="quarter" idx="12"/>
          </p:nvPr>
        </p:nvSpPr>
        <p:spPr>
          <a:xfrm>
            <a:off x="3124200" y="6243638"/>
            <a:ext cx="2895600" cy="457200"/>
          </a:xfrm>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31262984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457200" y="1600200"/>
            <a:ext cx="4038600" cy="4533900"/>
          </a:xfrm>
          <a:prstGeom prst="rect">
            <a:avLst/>
          </a:prstGeom>
        </p:spPr>
        <p:txBody>
          <a:bodyPr/>
          <a:lstStyle/>
          <a:p>
            <a:pPr lvl="0"/>
            <a:endParaRPr lang="en-US" noProof="0" smtClean="0"/>
          </a:p>
        </p:txBody>
      </p:sp>
      <p:sp>
        <p:nvSpPr>
          <p:cNvPr id="4" name="Text Placeholder 3"/>
          <p:cNvSpPr>
            <a:spLocks noGrp="1"/>
          </p:cNvSpPr>
          <p:nvPr>
            <p:ph type="body" sz="half" idx="2"/>
          </p:nvPr>
        </p:nvSpPr>
        <p:spPr>
          <a:xfrm>
            <a:off x="4648200" y="1600200"/>
            <a:ext cx="4038600" cy="45339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6553200" y="6243638"/>
            <a:ext cx="2133600" cy="457200"/>
          </a:xfrm>
        </p:spPr>
        <p:txBody>
          <a:bodyPr/>
          <a:lstStyle>
            <a:lvl1pPr fontAlgn="auto">
              <a:spcBef>
                <a:spcPts val="0"/>
              </a:spcBef>
              <a:spcAft>
                <a:spcPts val="0"/>
              </a:spcAft>
              <a:defRPr/>
            </a:lvl1pPr>
          </a:lstStyle>
          <a:p>
            <a:pPr>
              <a:defRPr/>
            </a:pPr>
            <a:fld id="{FA3F1573-6FCB-4C57-8696-1817C2D68DEF}" type="slidenum">
              <a:rPr lang="es-ES" altLang="en-US"/>
              <a:pPr>
                <a:defRPr/>
              </a:pPr>
              <a:t>‹Nº›</a:t>
            </a:fld>
            <a:endParaRPr lang="es-ES" altLang="en-US"/>
          </a:p>
        </p:txBody>
      </p:sp>
      <p:sp>
        <p:nvSpPr>
          <p:cNvPr id="6" name="Date Placeholder 5"/>
          <p:cNvSpPr>
            <a:spLocks noGrp="1"/>
          </p:cNvSpPr>
          <p:nvPr>
            <p:ph type="dt" sz="half" idx="11"/>
          </p:nvPr>
        </p:nvSpPr>
        <p:spPr>
          <a:xfrm>
            <a:off x="457200" y="6243638"/>
            <a:ext cx="2133600" cy="457200"/>
          </a:xfrm>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7" name="Footer Placeholder 6"/>
          <p:cNvSpPr>
            <a:spLocks noGrp="1"/>
          </p:cNvSpPr>
          <p:nvPr>
            <p:ph type="ftr" sz="quarter" idx="12"/>
          </p:nvPr>
        </p:nvSpPr>
        <p:spPr>
          <a:xfrm>
            <a:off x="3124200" y="6243638"/>
            <a:ext cx="2895600" cy="457200"/>
          </a:xfrm>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40685346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39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907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3350"/>
            <a:ext cx="4038600" cy="21907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6553200" y="6243638"/>
            <a:ext cx="2133600" cy="457200"/>
          </a:xfrm>
        </p:spPr>
        <p:txBody>
          <a:bodyPr/>
          <a:lstStyle>
            <a:lvl1pPr fontAlgn="auto">
              <a:spcBef>
                <a:spcPts val="0"/>
              </a:spcBef>
              <a:spcAft>
                <a:spcPts val="0"/>
              </a:spcAft>
              <a:defRPr/>
            </a:lvl1pPr>
          </a:lstStyle>
          <a:p>
            <a:pPr>
              <a:defRPr/>
            </a:pPr>
            <a:fld id="{09545B3D-6429-425F-84E6-068665FAD973}" type="slidenum">
              <a:rPr lang="es-ES" altLang="en-US"/>
              <a:pPr>
                <a:defRPr/>
              </a:pPr>
              <a:t>‹Nº›</a:t>
            </a:fld>
            <a:endParaRPr lang="es-ES" altLang="en-US"/>
          </a:p>
        </p:txBody>
      </p:sp>
      <p:sp>
        <p:nvSpPr>
          <p:cNvPr id="7" name="Date Placeholder 6"/>
          <p:cNvSpPr>
            <a:spLocks noGrp="1"/>
          </p:cNvSpPr>
          <p:nvPr>
            <p:ph type="dt" sz="half" idx="11"/>
          </p:nvPr>
        </p:nvSpPr>
        <p:spPr>
          <a:xfrm>
            <a:off x="457200" y="6243638"/>
            <a:ext cx="2133600" cy="457200"/>
          </a:xfrm>
        </p:spPr>
        <p:txBody>
          <a:bodyPr/>
          <a:lstStyle>
            <a:lvl1pPr algn="l" fontAlgn="auto">
              <a:spcBef>
                <a:spcPts val="0"/>
              </a:spcBef>
              <a:spcAft>
                <a:spcPts val="0"/>
              </a:spcAft>
              <a:defRPr/>
            </a:lvl1pPr>
          </a:lstStyle>
          <a:p>
            <a:pPr>
              <a:defRPr/>
            </a:pPr>
            <a:r>
              <a:rPr lang="en-US" altLang="en-US"/>
              <a:t>8 April 2016</a:t>
            </a:r>
            <a:endParaRPr lang="es-ES" altLang="en-US"/>
          </a:p>
        </p:txBody>
      </p:sp>
      <p:sp>
        <p:nvSpPr>
          <p:cNvPr id="8" name="Footer Placeholder 7"/>
          <p:cNvSpPr>
            <a:spLocks noGrp="1"/>
          </p:cNvSpPr>
          <p:nvPr>
            <p:ph type="ftr" sz="quarter" idx="12"/>
          </p:nvPr>
        </p:nvSpPr>
        <p:spPr>
          <a:xfrm>
            <a:off x="3124200" y="6243638"/>
            <a:ext cx="2895600" cy="457200"/>
          </a:xfrm>
        </p:spPr>
        <p:txBody>
          <a:bodyPr/>
          <a:lstStyle>
            <a:lvl1pPr fontAlgn="auto">
              <a:spcBef>
                <a:spcPts val="0"/>
              </a:spcBef>
              <a:spcAft>
                <a:spcPts val="0"/>
              </a:spcAft>
              <a:defRPr/>
            </a:lvl1pPr>
          </a:lstStyle>
          <a:p>
            <a:pPr>
              <a:defRPr/>
            </a:pPr>
            <a:r>
              <a:rPr lang="en-US" altLang="en-US"/>
              <a:t>Izaña Observatory - Celebration of the Centenary</a:t>
            </a:r>
            <a:endParaRPr lang="es-ES" altLang="en-US"/>
          </a:p>
        </p:txBody>
      </p:sp>
    </p:spTree>
    <p:extLst>
      <p:ext uri="{BB962C8B-B14F-4D97-AF65-F5344CB8AC3E}">
        <p14:creationId xmlns:p14="http://schemas.microsoft.com/office/powerpoint/2010/main" val="3977477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n-GB"/>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7" name="3 Marcador de fecha"/>
          <p:cNvSpPr>
            <a:spLocks noGrp="1"/>
          </p:cNvSpPr>
          <p:nvPr>
            <p:ph type="dt" sz="half" idx="10"/>
          </p:nvPr>
        </p:nvSpPr>
        <p:spPr/>
        <p:txBody>
          <a:bodyPr/>
          <a:lstStyle>
            <a:lvl1pPr>
              <a:defRPr/>
            </a:lvl1pPr>
          </a:lstStyle>
          <a:p>
            <a:pPr>
              <a:defRPr/>
            </a:pPr>
            <a:fld id="{95EF6762-EFD4-49C1-A9C2-11B34033261F}" type="datetimeFigureOut">
              <a:rPr lang="en-GB"/>
              <a:pPr>
                <a:defRPr/>
              </a:pPr>
              <a:t>21/03/2018</a:t>
            </a:fld>
            <a:endParaRPr lang="en-GB"/>
          </a:p>
        </p:txBody>
      </p:sp>
      <p:sp>
        <p:nvSpPr>
          <p:cNvPr id="8" name="4 Marcador de pie de página"/>
          <p:cNvSpPr>
            <a:spLocks noGrp="1"/>
          </p:cNvSpPr>
          <p:nvPr>
            <p:ph type="ftr" sz="quarter" idx="11"/>
          </p:nvPr>
        </p:nvSpPr>
        <p:spPr/>
        <p:txBody>
          <a:bodyPr/>
          <a:lstStyle>
            <a:lvl1pPr>
              <a:defRPr/>
            </a:lvl1pPr>
          </a:lstStyle>
          <a:p>
            <a:pPr>
              <a:defRPr/>
            </a:pPr>
            <a:endParaRPr lang="en-GB"/>
          </a:p>
        </p:txBody>
      </p:sp>
      <p:sp>
        <p:nvSpPr>
          <p:cNvPr id="9" name="5 Marcador de número de diapositiva"/>
          <p:cNvSpPr>
            <a:spLocks noGrp="1"/>
          </p:cNvSpPr>
          <p:nvPr>
            <p:ph type="sldNum" sz="quarter" idx="12"/>
          </p:nvPr>
        </p:nvSpPr>
        <p:spPr/>
        <p:txBody>
          <a:bodyPr/>
          <a:lstStyle>
            <a:lvl1pPr>
              <a:defRPr/>
            </a:lvl1pPr>
          </a:lstStyle>
          <a:p>
            <a:pPr>
              <a:defRPr/>
            </a:pPr>
            <a:fld id="{29DEC72F-D6B3-48D4-A59F-FD15C26B33A3}" type="slidenum">
              <a:rPr lang="en-GB"/>
              <a:pPr>
                <a:defRPr/>
              </a:pPr>
              <a:t>‹Nº›</a:t>
            </a:fld>
            <a:endParaRPr lang="en-GB"/>
          </a:p>
        </p:txBody>
      </p:sp>
    </p:spTree>
    <p:extLst>
      <p:ext uri="{BB962C8B-B14F-4D97-AF65-F5344CB8AC3E}">
        <p14:creationId xmlns:p14="http://schemas.microsoft.com/office/powerpoint/2010/main" val="2389203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GB"/>
          </a:p>
        </p:txBody>
      </p:sp>
      <p:sp>
        <p:nvSpPr>
          <p:cNvPr id="3" name="3 Marcador de fecha"/>
          <p:cNvSpPr>
            <a:spLocks noGrp="1"/>
          </p:cNvSpPr>
          <p:nvPr>
            <p:ph type="dt" sz="half" idx="10"/>
          </p:nvPr>
        </p:nvSpPr>
        <p:spPr/>
        <p:txBody>
          <a:bodyPr/>
          <a:lstStyle>
            <a:lvl1pPr>
              <a:defRPr/>
            </a:lvl1pPr>
          </a:lstStyle>
          <a:p>
            <a:pPr>
              <a:defRPr/>
            </a:pPr>
            <a:fld id="{831947B2-B160-4C46-B189-0A46DA6E9AB3}" type="datetimeFigureOut">
              <a:rPr lang="en-GB"/>
              <a:pPr>
                <a:defRPr/>
              </a:pPr>
              <a:t>21/03/2018</a:t>
            </a:fld>
            <a:endParaRPr lang="en-GB"/>
          </a:p>
        </p:txBody>
      </p:sp>
      <p:sp>
        <p:nvSpPr>
          <p:cNvPr id="4" name="4 Marcador de pie de página"/>
          <p:cNvSpPr>
            <a:spLocks noGrp="1"/>
          </p:cNvSpPr>
          <p:nvPr>
            <p:ph type="ftr" sz="quarter" idx="11"/>
          </p:nvPr>
        </p:nvSpPr>
        <p:spPr/>
        <p:txBody>
          <a:bodyPr/>
          <a:lstStyle>
            <a:lvl1pPr>
              <a:defRPr/>
            </a:lvl1pPr>
          </a:lstStyle>
          <a:p>
            <a:pPr>
              <a:defRPr/>
            </a:pPr>
            <a:endParaRPr lang="en-GB"/>
          </a:p>
        </p:txBody>
      </p:sp>
      <p:sp>
        <p:nvSpPr>
          <p:cNvPr id="5" name="5 Marcador de número de diapositiva"/>
          <p:cNvSpPr>
            <a:spLocks noGrp="1"/>
          </p:cNvSpPr>
          <p:nvPr>
            <p:ph type="sldNum" sz="quarter" idx="12"/>
          </p:nvPr>
        </p:nvSpPr>
        <p:spPr/>
        <p:txBody>
          <a:bodyPr/>
          <a:lstStyle>
            <a:lvl1pPr>
              <a:defRPr/>
            </a:lvl1pPr>
          </a:lstStyle>
          <a:p>
            <a:pPr>
              <a:defRPr/>
            </a:pPr>
            <a:fld id="{C2D16AFE-5DD0-4A11-8673-771FB0C59A9A}" type="slidenum">
              <a:rPr lang="en-GB"/>
              <a:pPr>
                <a:defRPr/>
              </a:pPr>
              <a:t>‹Nº›</a:t>
            </a:fld>
            <a:endParaRPr lang="en-GB"/>
          </a:p>
        </p:txBody>
      </p:sp>
    </p:spTree>
    <p:extLst>
      <p:ext uri="{BB962C8B-B14F-4D97-AF65-F5344CB8AC3E}">
        <p14:creationId xmlns:p14="http://schemas.microsoft.com/office/powerpoint/2010/main" val="283399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C4E8698B-9BB3-4B7D-A97E-D0CD5B855D43}" type="datetimeFigureOut">
              <a:rPr lang="en-GB"/>
              <a:pPr>
                <a:defRPr/>
              </a:pPr>
              <a:t>21/03/2018</a:t>
            </a:fld>
            <a:endParaRPr lang="en-GB"/>
          </a:p>
        </p:txBody>
      </p:sp>
      <p:sp>
        <p:nvSpPr>
          <p:cNvPr id="3" name="4 Marcador de pie de página"/>
          <p:cNvSpPr>
            <a:spLocks noGrp="1"/>
          </p:cNvSpPr>
          <p:nvPr>
            <p:ph type="ftr" sz="quarter" idx="11"/>
          </p:nvPr>
        </p:nvSpPr>
        <p:spPr/>
        <p:txBody>
          <a:bodyPr/>
          <a:lstStyle>
            <a:lvl1pPr>
              <a:defRPr/>
            </a:lvl1pPr>
          </a:lstStyle>
          <a:p>
            <a:pPr>
              <a:defRPr/>
            </a:pPr>
            <a:endParaRPr lang="en-GB"/>
          </a:p>
        </p:txBody>
      </p:sp>
      <p:sp>
        <p:nvSpPr>
          <p:cNvPr id="4" name="5 Marcador de número de diapositiva"/>
          <p:cNvSpPr>
            <a:spLocks noGrp="1"/>
          </p:cNvSpPr>
          <p:nvPr>
            <p:ph type="sldNum" sz="quarter" idx="12"/>
          </p:nvPr>
        </p:nvSpPr>
        <p:spPr/>
        <p:txBody>
          <a:bodyPr/>
          <a:lstStyle>
            <a:lvl1pPr>
              <a:defRPr/>
            </a:lvl1pPr>
          </a:lstStyle>
          <a:p>
            <a:pPr>
              <a:defRPr/>
            </a:pPr>
            <a:fld id="{DCE27FD0-449B-4CA5-9461-95A06124AF37}" type="slidenum">
              <a:rPr lang="en-GB"/>
              <a:pPr>
                <a:defRPr/>
              </a:pPr>
              <a:t>‹Nº›</a:t>
            </a:fld>
            <a:endParaRPr lang="en-GB"/>
          </a:p>
        </p:txBody>
      </p:sp>
    </p:spTree>
    <p:extLst>
      <p:ext uri="{BB962C8B-B14F-4D97-AF65-F5344CB8AC3E}">
        <p14:creationId xmlns:p14="http://schemas.microsoft.com/office/powerpoint/2010/main" val="29217297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GB"/>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264F5815-FFDA-43F2-BCA9-11F275C6C03D}" type="datetimeFigureOut">
              <a:rPr lang="en-GB"/>
              <a:pPr>
                <a:defRPr/>
              </a:pPr>
              <a:t>21/03/2018</a:t>
            </a:fld>
            <a:endParaRPr lang="en-GB"/>
          </a:p>
        </p:txBody>
      </p:sp>
      <p:sp>
        <p:nvSpPr>
          <p:cNvPr id="6" name="4 Marcador de pie de página"/>
          <p:cNvSpPr>
            <a:spLocks noGrp="1"/>
          </p:cNvSpPr>
          <p:nvPr>
            <p:ph type="ftr" sz="quarter" idx="11"/>
          </p:nvPr>
        </p:nvSpPr>
        <p:spPr/>
        <p:txBody>
          <a:bodyPr/>
          <a:lstStyle>
            <a:lvl1pPr>
              <a:defRPr/>
            </a:lvl1pPr>
          </a:lstStyle>
          <a:p>
            <a:pPr>
              <a:defRPr/>
            </a:pPr>
            <a:endParaRPr lang="en-GB"/>
          </a:p>
        </p:txBody>
      </p:sp>
      <p:sp>
        <p:nvSpPr>
          <p:cNvPr id="7" name="5 Marcador de número de diapositiva"/>
          <p:cNvSpPr>
            <a:spLocks noGrp="1"/>
          </p:cNvSpPr>
          <p:nvPr>
            <p:ph type="sldNum" sz="quarter" idx="12"/>
          </p:nvPr>
        </p:nvSpPr>
        <p:spPr/>
        <p:txBody>
          <a:bodyPr/>
          <a:lstStyle>
            <a:lvl1pPr>
              <a:defRPr/>
            </a:lvl1pPr>
          </a:lstStyle>
          <a:p>
            <a:pPr>
              <a:defRPr/>
            </a:pPr>
            <a:fld id="{471338F9-3BF5-4743-9081-49E293C6BFB7}" type="slidenum">
              <a:rPr lang="en-GB"/>
              <a:pPr>
                <a:defRPr/>
              </a:pPr>
              <a:t>‹Nº›</a:t>
            </a:fld>
            <a:endParaRPr lang="en-GB"/>
          </a:p>
        </p:txBody>
      </p:sp>
    </p:spTree>
    <p:extLst>
      <p:ext uri="{BB962C8B-B14F-4D97-AF65-F5344CB8AC3E}">
        <p14:creationId xmlns:p14="http://schemas.microsoft.com/office/powerpoint/2010/main" val="326228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GB"/>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smtClean="0"/>
              <a:t>Haga clic en el icono para agregar una imagen</a:t>
            </a:r>
            <a:endParaRPr lang="en-GB"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125B7C1B-0979-48C2-B994-FF5FA4E460C7}" type="datetimeFigureOut">
              <a:rPr lang="en-GB"/>
              <a:pPr>
                <a:defRPr/>
              </a:pPr>
              <a:t>21/03/2018</a:t>
            </a:fld>
            <a:endParaRPr lang="en-GB"/>
          </a:p>
        </p:txBody>
      </p:sp>
      <p:sp>
        <p:nvSpPr>
          <p:cNvPr id="6" name="4 Marcador de pie de página"/>
          <p:cNvSpPr>
            <a:spLocks noGrp="1"/>
          </p:cNvSpPr>
          <p:nvPr>
            <p:ph type="ftr" sz="quarter" idx="11"/>
          </p:nvPr>
        </p:nvSpPr>
        <p:spPr/>
        <p:txBody>
          <a:bodyPr/>
          <a:lstStyle>
            <a:lvl1pPr>
              <a:defRPr/>
            </a:lvl1pPr>
          </a:lstStyle>
          <a:p>
            <a:pPr>
              <a:defRPr/>
            </a:pPr>
            <a:endParaRPr lang="en-GB"/>
          </a:p>
        </p:txBody>
      </p:sp>
      <p:sp>
        <p:nvSpPr>
          <p:cNvPr id="7" name="5 Marcador de número de diapositiva"/>
          <p:cNvSpPr>
            <a:spLocks noGrp="1"/>
          </p:cNvSpPr>
          <p:nvPr>
            <p:ph type="sldNum" sz="quarter" idx="12"/>
          </p:nvPr>
        </p:nvSpPr>
        <p:spPr/>
        <p:txBody>
          <a:bodyPr/>
          <a:lstStyle>
            <a:lvl1pPr>
              <a:defRPr/>
            </a:lvl1pPr>
          </a:lstStyle>
          <a:p>
            <a:pPr>
              <a:defRPr/>
            </a:pPr>
            <a:fld id="{E0625F48-F72D-4911-AA61-0DBB53D2715F}" type="slidenum">
              <a:rPr lang="en-GB"/>
              <a:pPr>
                <a:defRPr/>
              </a:pPr>
              <a:t>‹Nº›</a:t>
            </a:fld>
            <a:endParaRPr lang="en-GB"/>
          </a:p>
        </p:txBody>
      </p:sp>
    </p:spTree>
    <p:extLst>
      <p:ext uri="{BB962C8B-B14F-4D97-AF65-F5344CB8AC3E}">
        <p14:creationId xmlns:p14="http://schemas.microsoft.com/office/powerpoint/2010/main" val="804668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image" Target="../media/image1.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theme" Target="../theme/theme3.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ES" smtClean="0"/>
              <a:t>Haga clic para modificar el estilo de título del patrón</a:t>
            </a:r>
            <a:endParaRPr lang="en-GB" altLang="es-ES" smtClean="0"/>
          </a:p>
        </p:txBody>
      </p:sp>
      <p:sp>
        <p:nvSpPr>
          <p:cNvPr id="1027" name="2 Marcador de texto"/>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ES" smtClean="0"/>
              <a:t>Haga clic para modificar el estilo de texto del patrón</a:t>
            </a:r>
          </a:p>
          <a:p>
            <a:pPr lvl="1"/>
            <a:r>
              <a:rPr lang="es-ES" altLang="es-ES" smtClean="0"/>
              <a:t>Segundo nivel</a:t>
            </a:r>
          </a:p>
          <a:p>
            <a:pPr lvl="2"/>
            <a:r>
              <a:rPr lang="es-ES" altLang="es-ES" smtClean="0"/>
              <a:t>Tercer nivel</a:t>
            </a:r>
          </a:p>
          <a:p>
            <a:pPr lvl="3"/>
            <a:r>
              <a:rPr lang="es-ES" altLang="es-ES" smtClean="0"/>
              <a:t>Cuarto nivel</a:t>
            </a:r>
          </a:p>
          <a:p>
            <a:pPr lvl="4"/>
            <a:r>
              <a:rPr lang="es-ES" altLang="es-ES" smtClean="0"/>
              <a:t>Quinto nivel</a:t>
            </a:r>
            <a:endParaRPr lang="en-GB" altLang="es-ES" smtClean="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961670C-1CBC-45EA-8FCC-07DA78BAFD69}" type="datetimeFigureOut">
              <a:rPr lang="en-GB"/>
              <a:pPr>
                <a:defRPr/>
              </a:pPr>
              <a:t>21/03/2018</a:t>
            </a:fld>
            <a:endParaRPr lang="en-GB"/>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GB"/>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0FA570CB-BED4-4044-BAAF-C6B9A6A362D9}" type="slidenum">
              <a:rPr lang="en-GB"/>
              <a:pPr>
                <a:defRPr/>
              </a:pPr>
              <a:t>‹Nº›</a:t>
            </a:fld>
            <a:endParaRPr lang="en-GB"/>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FFE9"/>
            </a:gs>
            <a:gs pos="92000">
              <a:srgbClr val="FFFFF8"/>
            </a:gs>
            <a:gs pos="100000">
              <a:srgbClr val="FFFFF6"/>
            </a:gs>
          </a:gsLst>
          <a:lin ang="5400000"/>
        </a:gradFill>
        <a:effectLst/>
      </p:bgPr>
    </p:bg>
    <p:spTree>
      <p:nvGrpSpPr>
        <p:cNvPr id="1" name=""/>
        <p:cNvGrpSpPr/>
        <p:nvPr/>
      </p:nvGrpSpPr>
      <p:grpSpPr>
        <a:xfrm>
          <a:off x="0" y="0"/>
          <a:ext cx="0" cy="0"/>
          <a:chOff x="0" y="0"/>
          <a:chExt cx="0" cy="0"/>
        </a:xfrm>
      </p:grpSpPr>
      <p:sp>
        <p:nvSpPr>
          <p:cNvPr id="4314" name="Rectangle 218"/>
          <p:cNvSpPr>
            <a:spLocks noGrp="1" noChangeArrowheads="1"/>
          </p:cNvSpPr>
          <p:nvPr>
            <p:ph type="sldNum" sz="quarter" idx="4"/>
          </p:nvPr>
        </p:nvSpPr>
        <p:spPr bwMode="auto">
          <a:xfrm>
            <a:off x="7440613" y="6243638"/>
            <a:ext cx="1246187"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buFont typeface="Arial" charset="0"/>
              <a:buAutoNum type="arabicPeriod"/>
              <a:defRPr sz="1200">
                <a:solidFill>
                  <a:srgbClr val="C00000"/>
                </a:solidFill>
                <a:effectLst>
                  <a:outerShdw blurRad="38100" dist="38100" dir="2700000" algn="tl">
                    <a:srgbClr val="000000"/>
                  </a:outerShdw>
                </a:effectLst>
                <a:latin typeface="+mn-lt"/>
              </a:defRPr>
            </a:lvl1pPr>
          </a:lstStyle>
          <a:p>
            <a:pPr>
              <a:defRPr/>
            </a:pPr>
            <a:endParaRPr lang="es-ES" altLang="en-US"/>
          </a:p>
        </p:txBody>
      </p:sp>
      <p:sp>
        <p:nvSpPr>
          <p:cNvPr id="4315" name="Rectangle 219"/>
          <p:cNvSpPr>
            <a:spLocks noGrp="1" noChangeArrowheads="1"/>
          </p:cNvSpPr>
          <p:nvPr>
            <p:ph type="dt" sz="half" idx="2"/>
          </p:nvPr>
        </p:nvSpPr>
        <p:spPr bwMode="auto">
          <a:xfrm>
            <a:off x="457200" y="6243638"/>
            <a:ext cx="1487488"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defRPr sz="1200">
                <a:solidFill>
                  <a:srgbClr val="C00000"/>
                </a:solidFill>
                <a:effectLst>
                  <a:outerShdw blurRad="38100" dist="38100" dir="2700000" algn="tl">
                    <a:srgbClr val="000000"/>
                  </a:outerShdw>
                </a:effectLst>
                <a:latin typeface="+mn-lt"/>
              </a:defRPr>
            </a:lvl1pPr>
          </a:lstStyle>
          <a:p>
            <a:pPr>
              <a:defRPr/>
            </a:pPr>
            <a:r>
              <a:rPr lang="en-US" altLang="en-US"/>
              <a:t>8 April 2016</a:t>
            </a:r>
            <a:endParaRPr lang="es-ES" altLang="en-US"/>
          </a:p>
        </p:txBody>
      </p:sp>
      <p:sp>
        <p:nvSpPr>
          <p:cNvPr id="4316" name="Rectangle 220"/>
          <p:cNvSpPr>
            <a:spLocks noGrp="1" noChangeArrowheads="1"/>
          </p:cNvSpPr>
          <p:nvPr>
            <p:ph type="ftr" sz="quarter" idx="3"/>
          </p:nvPr>
        </p:nvSpPr>
        <p:spPr bwMode="auto">
          <a:xfrm>
            <a:off x="2444750" y="6243638"/>
            <a:ext cx="4244975"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defRPr sz="1200">
                <a:solidFill>
                  <a:srgbClr val="C00000"/>
                </a:solidFill>
                <a:effectLst>
                  <a:outerShdw blurRad="38100" dist="38100" dir="2700000" algn="tl">
                    <a:srgbClr val="000000"/>
                  </a:outerShdw>
                </a:effectLst>
                <a:latin typeface="+mn-lt"/>
              </a:defRPr>
            </a:lvl1pPr>
          </a:lstStyle>
          <a:p>
            <a:pPr>
              <a:defRPr/>
            </a:pPr>
            <a:r>
              <a:rPr lang="en-US" altLang="en-US"/>
              <a:t>Izaña Observatory - Celebration of the Centenary</a:t>
            </a:r>
            <a:endParaRPr lang="es-ES" altLang="en-US"/>
          </a:p>
        </p:txBody>
      </p:sp>
      <p:sp>
        <p:nvSpPr>
          <p:cNvPr id="4318" name="Rectangle 222"/>
          <p:cNvSpPr>
            <a:spLocks noGrp="1" noChangeArrowheads="1"/>
          </p:cNvSpPr>
          <p:nvPr>
            <p:ph type="title"/>
          </p:nvPr>
        </p:nvSpPr>
        <p:spPr bwMode="auto">
          <a:xfrm>
            <a:off x="457200" y="274638"/>
            <a:ext cx="8229600" cy="633412"/>
          </a:xfrm>
          <a:prstGeom prst="rect">
            <a:avLst/>
          </a:prstGeom>
          <a:noFill/>
          <a:ln>
            <a:noFill/>
          </a:ln>
          <a:effectLst/>
          <a:extLst/>
        </p:spPr>
        <p:txBody>
          <a:bodyPr vert="horz" wrap="square" lIns="91440" tIns="45720" rIns="91440" bIns="45720" numCol="1" anchor="ctr" anchorCtr="0" compatLnSpc="1">
            <a:prstTxWarp prst="textNoShape">
              <a:avLst/>
            </a:prstTxWarp>
          </a:bodyPr>
          <a:lstStyle/>
          <a:p>
            <a:pPr lvl="0"/>
            <a:r>
              <a:rPr lang="es-ES" altLang="en-US" dirty="0" smtClean="0"/>
              <a:t>	</a:t>
            </a:r>
          </a:p>
        </p:txBody>
      </p:sp>
    </p:spTree>
  </p:cSld>
  <p:clrMap bg1="dk2" tx1="lt1" bg2="dk1"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Lst>
  <p:hf sldNum="0" hdr="0" dt="0"/>
  <p:txStyles>
    <p:titleStyle>
      <a:lvl1pPr algn="ctr" rtl="0" eaLnBrk="0" fontAlgn="base" hangingPunct="0">
        <a:spcBef>
          <a:spcPct val="0"/>
        </a:spcBef>
        <a:spcAft>
          <a:spcPct val="0"/>
        </a:spcAft>
        <a:defRPr sz="28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28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28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28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28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Blip>
          <a:blip r:embed="rId18"/>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50000"/>
        <a:buFont typeface="Wingdings" panose="05000000000000000000"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anose="05000000000000000000" pitchFamily="2" charset="2"/>
        <a:buBlip>
          <a:blip r:embed="rId18"/>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anose="05000000000000000000" pitchFamily="2" charset="2"/>
        <a:buBlip>
          <a:blip r:embed="rId18"/>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Blip>
          <a:blip r:embed="rId18"/>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Blip>
          <a:blip r:embed="rId18"/>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Blip>
          <a:blip r:embed="rId18"/>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Blip>
          <a:blip r:embed="rId18"/>
        </a:buBlip>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FFE9"/>
            </a:gs>
            <a:gs pos="92000">
              <a:srgbClr val="FFFFF8"/>
            </a:gs>
            <a:gs pos="100000">
              <a:srgbClr val="FFFFF6"/>
            </a:gs>
          </a:gsLst>
          <a:lin ang="5400000"/>
        </a:gradFill>
        <a:effectLst/>
      </p:bgPr>
    </p:bg>
    <p:spTree>
      <p:nvGrpSpPr>
        <p:cNvPr id="1" name=""/>
        <p:cNvGrpSpPr/>
        <p:nvPr/>
      </p:nvGrpSpPr>
      <p:grpSpPr>
        <a:xfrm>
          <a:off x="0" y="0"/>
          <a:ext cx="0" cy="0"/>
          <a:chOff x="0" y="0"/>
          <a:chExt cx="0" cy="0"/>
        </a:xfrm>
      </p:grpSpPr>
      <p:sp>
        <p:nvSpPr>
          <p:cNvPr id="4314" name="Rectangle 218"/>
          <p:cNvSpPr>
            <a:spLocks noGrp="1" noChangeArrowheads="1"/>
          </p:cNvSpPr>
          <p:nvPr>
            <p:ph type="sldNum" sz="quarter" idx="4"/>
          </p:nvPr>
        </p:nvSpPr>
        <p:spPr bwMode="auto">
          <a:xfrm>
            <a:off x="7440613" y="6243638"/>
            <a:ext cx="1246187"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buFont typeface="Arial" charset="0"/>
              <a:buAutoNum type="arabicPeriod"/>
              <a:defRPr sz="1200">
                <a:solidFill>
                  <a:srgbClr val="C00000"/>
                </a:solidFill>
                <a:effectLst>
                  <a:outerShdw blurRad="38100" dist="38100" dir="2700000" algn="tl">
                    <a:srgbClr val="000000"/>
                  </a:outerShdw>
                </a:effectLst>
                <a:latin typeface="+mn-lt"/>
              </a:defRPr>
            </a:lvl1pPr>
          </a:lstStyle>
          <a:p>
            <a:pPr>
              <a:defRPr/>
            </a:pPr>
            <a:endParaRPr lang="es-ES" altLang="en-US"/>
          </a:p>
        </p:txBody>
      </p:sp>
      <p:sp>
        <p:nvSpPr>
          <p:cNvPr id="4315" name="Rectangle 219"/>
          <p:cNvSpPr>
            <a:spLocks noGrp="1" noChangeArrowheads="1"/>
          </p:cNvSpPr>
          <p:nvPr>
            <p:ph type="dt" sz="half" idx="2"/>
          </p:nvPr>
        </p:nvSpPr>
        <p:spPr bwMode="auto">
          <a:xfrm>
            <a:off x="457200" y="6243638"/>
            <a:ext cx="1487488"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defRPr sz="1200">
                <a:solidFill>
                  <a:srgbClr val="C00000"/>
                </a:solidFill>
                <a:effectLst>
                  <a:outerShdw blurRad="38100" dist="38100" dir="2700000" algn="tl">
                    <a:srgbClr val="000000"/>
                  </a:outerShdw>
                </a:effectLst>
                <a:latin typeface="+mn-lt"/>
              </a:defRPr>
            </a:lvl1pPr>
          </a:lstStyle>
          <a:p>
            <a:pPr>
              <a:defRPr/>
            </a:pPr>
            <a:r>
              <a:rPr lang="en-US" altLang="en-US"/>
              <a:t>8 April 2016</a:t>
            </a:r>
            <a:endParaRPr lang="es-ES" altLang="en-US"/>
          </a:p>
        </p:txBody>
      </p:sp>
      <p:sp>
        <p:nvSpPr>
          <p:cNvPr id="4316" name="Rectangle 220"/>
          <p:cNvSpPr>
            <a:spLocks noGrp="1" noChangeArrowheads="1"/>
          </p:cNvSpPr>
          <p:nvPr>
            <p:ph type="ftr" sz="quarter" idx="3"/>
          </p:nvPr>
        </p:nvSpPr>
        <p:spPr bwMode="auto">
          <a:xfrm>
            <a:off x="2444750" y="6243638"/>
            <a:ext cx="4244975"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defRPr sz="1200">
                <a:solidFill>
                  <a:srgbClr val="C00000"/>
                </a:solidFill>
                <a:effectLst>
                  <a:outerShdw blurRad="38100" dist="38100" dir="2700000" algn="tl">
                    <a:srgbClr val="000000"/>
                  </a:outerShdw>
                </a:effectLst>
                <a:latin typeface="+mn-lt"/>
              </a:defRPr>
            </a:lvl1pPr>
          </a:lstStyle>
          <a:p>
            <a:pPr>
              <a:defRPr/>
            </a:pPr>
            <a:r>
              <a:rPr lang="en-US" altLang="en-US"/>
              <a:t>Izaña Observatory - Celebration of the Centenary</a:t>
            </a:r>
            <a:endParaRPr lang="es-ES" altLang="en-US"/>
          </a:p>
        </p:txBody>
      </p:sp>
      <p:sp>
        <p:nvSpPr>
          <p:cNvPr id="4318" name="Rectangle 222"/>
          <p:cNvSpPr>
            <a:spLocks noGrp="1" noChangeArrowheads="1"/>
          </p:cNvSpPr>
          <p:nvPr>
            <p:ph type="title"/>
          </p:nvPr>
        </p:nvSpPr>
        <p:spPr bwMode="auto">
          <a:xfrm>
            <a:off x="457200" y="274638"/>
            <a:ext cx="8229600" cy="633412"/>
          </a:xfrm>
          <a:prstGeom prst="rect">
            <a:avLst/>
          </a:prstGeom>
          <a:noFill/>
          <a:ln>
            <a:noFill/>
          </a:ln>
          <a:effectLst/>
          <a:extLst/>
        </p:spPr>
        <p:txBody>
          <a:bodyPr vert="horz" wrap="square" lIns="91440" tIns="45720" rIns="91440" bIns="45720" numCol="1" anchor="ctr" anchorCtr="0" compatLnSpc="1">
            <a:prstTxWarp prst="textNoShape">
              <a:avLst/>
            </a:prstTxWarp>
          </a:bodyPr>
          <a:lstStyle/>
          <a:p>
            <a:pPr lvl="0"/>
            <a:r>
              <a:rPr lang="es-ES" altLang="en-US" dirty="0" smtClean="0"/>
              <a:t>	</a:t>
            </a:r>
          </a:p>
        </p:txBody>
      </p:sp>
    </p:spTree>
  </p:cSld>
  <p:clrMap bg1="dk2" tx1="lt1" bg2="dk1"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Lst>
  <p:hf sldNum="0" hdr="0" dt="0"/>
  <p:txStyles>
    <p:titleStyle>
      <a:lvl1pPr algn="ctr" rtl="0" eaLnBrk="0" fontAlgn="base" hangingPunct="0">
        <a:spcBef>
          <a:spcPct val="0"/>
        </a:spcBef>
        <a:spcAft>
          <a:spcPct val="0"/>
        </a:spcAft>
        <a:defRPr sz="28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28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28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28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28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Blip>
          <a:blip r:embed="rId18"/>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50000"/>
        <a:buFont typeface="Wingdings" panose="05000000000000000000"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anose="05000000000000000000" pitchFamily="2" charset="2"/>
        <a:buBlip>
          <a:blip r:embed="rId18"/>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anose="05000000000000000000" pitchFamily="2" charset="2"/>
        <a:buBlip>
          <a:blip r:embed="rId18"/>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Blip>
          <a:blip r:embed="rId18"/>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Blip>
          <a:blip r:embed="rId18"/>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Blip>
          <a:blip r:embed="rId18"/>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Blip>
          <a:blip r:embed="rId18"/>
        </a:buBlip>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emf"/><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44.jpeg"/><Relationship Id="rId5" Type="http://schemas.openxmlformats.org/officeDocument/2006/relationships/image" Target="../media/image43.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jpeg"/><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3.xml"/><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emf"/><Relationship Id="rId1" Type="http://schemas.openxmlformats.org/officeDocument/2006/relationships/slideLayout" Target="../slideLayouts/slideLayout39.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68" descr="powerpoin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5" name="Text Box 7"/>
          <p:cNvSpPr txBox="1">
            <a:spLocks noChangeArrowheads="1"/>
          </p:cNvSpPr>
          <p:nvPr/>
        </p:nvSpPr>
        <p:spPr bwMode="auto">
          <a:xfrm>
            <a:off x="179388" y="2276475"/>
            <a:ext cx="8280400" cy="1077913"/>
          </a:xfrm>
          <a:prstGeom prst="rect">
            <a:avLst/>
          </a:prstGeom>
          <a:noFill/>
          <a:ln w="9525">
            <a:noFill/>
            <a:miter lim="800000"/>
            <a:headEnd/>
            <a:tailEnd/>
          </a:ln>
          <a:effectLst/>
        </p:spPr>
        <p:txBody>
          <a:bodyPr>
            <a:spAutoFit/>
          </a:bodyPr>
          <a:lstStyle/>
          <a:p>
            <a:pPr algn="ctr" eaLnBrk="1" fontAlgn="auto" hangingPunct="1">
              <a:spcBef>
                <a:spcPts val="0"/>
              </a:spcBef>
              <a:spcAft>
                <a:spcPts val="0"/>
              </a:spcAft>
              <a:defRPr/>
            </a:pPr>
            <a:r>
              <a:rPr lang="en-US" sz="3200" b="1" dirty="0">
                <a:solidFill>
                  <a:srgbClr val="0033CC"/>
                </a:solidFill>
                <a:effectLst>
                  <a:outerShdw blurRad="38100" dist="38100" dir="2700000" algn="tl">
                    <a:srgbClr val="C0C0C0"/>
                  </a:outerShdw>
                </a:effectLst>
              </a:rPr>
              <a:t>100-Year anniversary of </a:t>
            </a:r>
          </a:p>
          <a:p>
            <a:pPr algn="ctr" eaLnBrk="1" fontAlgn="auto" hangingPunct="1">
              <a:spcBef>
                <a:spcPts val="0"/>
              </a:spcBef>
              <a:spcAft>
                <a:spcPts val="0"/>
              </a:spcAft>
              <a:defRPr/>
            </a:pPr>
            <a:r>
              <a:rPr lang="en-US" sz="3200" b="1" dirty="0">
                <a:solidFill>
                  <a:srgbClr val="0033CC"/>
                </a:solidFill>
                <a:effectLst>
                  <a:outerShdw blurRad="38100" dist="38100" dir="2700000" algn="tl">
                    <a:srgbClr val="C0C0C0"/>
                  </a:outerShdw>
                </a:effectLst>
              </a:rPr>
              <a:t>the </a:t>
            </a:r>
            <a:r>
              <a:rPr lang="en-US" sz="3200" b="1" dirty="0" err="1">
                <a:solidFill>
                  <a:srgbClr val="0033CC"/>
                </a:solidFill>
                <a:effectLst>
                  <a:outerShdw blurRad="38100" dist="38100" dir="2700000" algn="tl">
                    <a:srgbClr val="C0C0C0"/>
                  </a:outerShdw>
                </a:effectLst>
              </a:rPr>
              <a:t>Izaña</a:t>
            </a:r>
            <a:r>
              <a:rPr lang="en-US" sz="3200" b="1">
                <a:solidFill>
                  <a:srgbClr val="0033CC"/>
                </a:solidFill>
                <a:effectLst>
                  <a:outerShdw blurRad="38100" dist="38100" dir="2700000" algn="tl">
                    <a:srgbClr val="C0C0C0"/>
                  </a:outerShdw>
                </a:effectLst>
              </a:rPr>
              <a:t> Observatory</a:t>
            </a:r>
            <a:endParaRPr lang="en-US" sz="3200" b="1" dirty="0">
              <a:solidFill>
                <a:srgbClr val="0033CC"/>
              </a:solidFill>
              <a:effectLst>
                <a:outerShdw blurRad="38100" dist="38100" dir="2700000" algn="tl">
                  <a:srgbClr val="C0C0C0"/>
                </a:outerShdw>
              </a:effectLst>
            </a:endParaRPr>
          </a:p>
        </p:txBody>
      </p:sp>
      <p:sp>
        <p:nvSpPr>
          <p:cNvPr id="7" name="6 Marcador de pie de página"/>
          <p:cNvSpPr>
            <a:spLocks noGrp="1"/>
          </p:cNvSpPr>
          <p:nvPr>
            <p:ph type="ftr" sz="quarter" idx="11"/>
          </p:nvPr>
        </p:nvSpPr>
        <p:spPr/>
        <p:txBody>
          <a:bodyPr/>
          <a:lstStyle/>
          <a:p>
            <a:pPr>
              <a:defRPr/>
            </a:pPr>
            <a:r>
              <a:rPr lang="es-ES" smtClean="0"/>
              <a:t>AEMET, Agencia Estatal de Meteorología</a:t>
            </a:r>
            <a:endParaRPr lang="es-ES"/>
          </a:p>
        </p:txBody>
      </p:sp>
      <p:pic>
        <p:nvPicPr>
          <p:cNvPr id="37893" name="Picture 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367338"/>
            <a:ext cx="9144000" cy="149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11" descr="F:\R_Observatorio Especial de Izaña\Celebración Centenario Izaña_2016\Logo Centenario\logo_black_8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850" y="188913"/>
            <a:ext cx="1430338"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72375" y="0"/>
            <a:ext cx="1571625"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9" descr="18 Junge, Las Canad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2388" y="92075"/>
            <a:ext cx="3263900" cy="214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11" descr="http://izana100.aemet.es/imgdecadas/FD1960_01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00738" y="92075"/>
            <a:ext cx="2879725" cy="214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Text Box 2"/>
          <p:cNvSpPr txBox="1">
            <a:spLocks noChangeArrowheads="1"/>
          </p:cNvSpPr>
          <p:nvPr/>
        </p:nvSpPr>
        <p:spPr bwMode="auto">
          <a:xfrm>
            <a:off x="6791325" y="1914525"/>
            <a:ext cx="2028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s-ES" altLang="es-ES" sz="1400">
                <a:solidFill>
                  <a:schemeClr val="bg1"/>
                </a:solidFill>
                <a:latin typeface="Arial" panose="020B0604020202020204" pitchFamily="34" charset="0"/>
              </a:rPr>
              <a:t>Prof. Abel  1968</a:t>
            </a:r>
          </a:p>
        </p:txBody>
      </p:sp>
      <p:sp>
        <p:nvSpPr>
          <p:cNvPr id="51205" name="TextBox 3"/>
          <p:cNvSpPr txBox="1">
            <a:spLocks noChangeArrowheads="1"/>
          </p:cNvSpPr>
          <p:nvPr/>
        </p:nvSpPr>
        <p:spPr bwMode="auto">
          <a:xfrm>
            <a:off x="785813" y="4762500"/>
            <a:ext cx="7477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s-ES"/>
              <a:t>.</a:t>
            </a:r>
          </a:p>
        </p:txBody>
      </p:sp>
      <p:grpSp>
        <p:nvGrpSpPr>
          <p:cNvPr id="51206" name="Group 9"/>
          <p:cNvGrpSpPr>
            <a:grpSpLocks/>
          </p:cNvGrpSpPr>
          <p:nvPr/>
        </p:nvGrpSpPr>
        <p:grpSpPr bwMode="auto">
          <a:xfrm>
            <a:off x="0" y="4362132"/>
            <a:ext cx="6011863" cy="1487488"/>
            <a:chOff x="856576" y="665269"/>
            <a:chExt cx="7430848" cy="1741092"/>
          </a:xfrm>
        </p:grpSpPr>
        <p:pic>
          <p:nvPicPr>
            <p:cNvPr id="512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576" y="665269"/>
              <a:ext cx="7430848" cy="1741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Connector 8"/>
            <p:cNvCxnSpPr/>
            <p:nvPr/>
          </p:nvCxnSpPr>
          <p:spPr>
            <a:xfrm>
              <a:off x="3146463" y="1508871"/>
              <a:ext cx="88691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1207" name="TextBox 1"/>
          <p:cNvSpPr txBox="1">
            <a:spLocks noChangeArrowheads="1"/>
          </p:cNvSpPr>
          <p:nvPr/>
        </p:nvSpPr>
        <p:spPr bwMode="auto">
          <a:xfrm>
            <a:off x="0" y="3040290"/>
            <a:ext cx="5363195" cy="120032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s-ES" b="1" dirty="0"/>
              <a:t>Christian E. </a:t>
            </a:r>
            <a:r>
              <a:rPr lang="en-US" altLang="es-ES" b="1" dirty="0" err="1"/>
              <a:t>Junge</a:t>
            </a:r>
            <a:endParaRPr lang="en-US" altLang="es-ES" b="1" dirty="0"/>
          </a:p>
          <a:p>
            <a:pPr algn="ctr" eaLnBrk="1" hangingPunct="1"/>
            <a:r>
              <a:rPr lang="en-US" altLang="es-ES" b="1" dirty="0"/>
              <a:t>“…considered the founder of modern atmospheric chemistry and the principal discoverer of the modern atmospheric environment of the Observatory</a:t>
            </a:r>
            <a:r>
              <a:rPr lang="en-US" altLang="es-ES" b="1" dirty="0" smtClean="0"/>
              <a:t>…”</a:t>
            </a:r>
            <a:endParaRPr lang="es-ES" altLang="es-ES" b="1" dirty="0"/>
          </a:p>
        </p:txBody>
      </p:sp>
      <p:sp>
        <p:nvSpPr>
          <p:cNvPr id="51208" name="Rectangle 1"/>
          <p:cNvSpPr>
            <a:spLocks noChangeArrowheads="1"/>
          </p:cNvSpPr>
          <p:nvPr/>
        </p:nvSpPr>
        <p:spPr bwMode="auto">
          <a:xfrm>
            <a:off x="0" y="5805488"/>
            <a:ext cx="89646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s-ES" sz="1600">
                <a:solidFill>
                  <a:srgbClr val="002060"/>
                </a:solidFill>
              </a:rPr>
              <a:t>“Abstract.</a:t>
            </a:r>
            <a:r>
              <a:rPr lang="en-US" altLang="es-ES" sz="1600" u="sng">
                <a:solidFill>
                  <a:srgbClr val="002060"/>
                </a:solidFill>
              </a:rPr>
              <a:t> The Observatory on the island Izaña, Tenerife, offers good opportunities for studying subtropical air-masses of maritime and continental origin.</a:t>
            </a:r>
            <a:r>
              <a:rPr lang="en-US" altLang="es-ES" sz="1600">
                <a:solidFill>
                  <a:srgbClr val="002060"/>
                </a:solidFill>
              </a:rPr>
              <a:t> </a:t>
            </a:r>
            <a:r>
              <a:rPr lang="en-US" altLang="es-ES" sz="1600" b="1">
                <a:solidFill>
                  <a:srgbClr val="002060"/>
                </a:solidFill>
              </a:rPr>
              <a:t>There are results for the size distribution and composition of aerosols </a:t>
            </a:r>
            <a:r>
              <a:rPr lang="en-US" altLang="es-ES" sz="1600">
                <a:solidFill>
                  <a:srgbClr val="002060"/>
                </a:solidFill>
              </a:rPr>
              <a:t>and the concentration of trace gases CO</a:t>
            </a:r>
            <a:r>
              <a:rPr lang="en-US" altLang="es-ES" sz="1600" baseline="-25000">
                <a:solidFill>
                  <a:srgbClr val="002060"/>
                </a:solidFill>
              </a:rPr>
              <a:t>2</a:t>
            </a:r>
            <a:r>
              <a:rPr lang="en-US" altLang="es-ES" sz="1600">
                <a:solidFill>
                  <a:srgbClr val="002060"/>
                </a:solidFill>
              </a:rPr>
              <a:t> N</a:t>
            </a:r>
            <a:r>
              <a:rPr lang="en-US" altLang="es-ES" sz="1600" baseline="-25000">
                <a:solidFill>
                  <a:srgbClr val="002060"/>
                </a:solidFill>
              </a:rPr>
              <a:t>2</a:t>
            </a:r>
            <a:r>
              <a:rPr lang="en-US" altLang="es-ES" sz="1600">
                <a:solidFill>
                  <a:srgbClr val="002060"/>
                </a:solidFill>
              </a:rPr>
              <a:t>O and SO</a:t>
            </a:r>
            <a:r>
              <a:rPr lang="en-US" altLang="es-ES" sz="1600" baseline="-25000">
                <a:solidFill>
                  <a:srgbClr val="002060"/>
                </a:solidFill>
              </a:rPr>
              <a:t>2</a:t>
            </a:r>
            <a:r>
              <a:rPr lang="en-US" altLang="es-ES" sz="1600">
                <a:solidFill>
                  <a:srgbClr val="002060"/>
                </a:solidFill>
              </a:rPr>
              <a:t> </a:t>
            </a:r>
            <a:r>
              <a:rPr lang="en-US" altLang="es-ES" sz="1600" u="sng">
                <a:solidFill>
                  <a:srgbClr val="002060"/>
                </a:solidFill>
              </a:rPr>
              <a:t>measured under extremely pure-air </a:t>
            </a:r>
            <a:r>
              <a:rPr lang="en-US" altLang="es-ES" sz="1600">
                <a:solidFill>
                  <a:srgbClr val="002060"/>
                </a:solidFill>
              </a:rPr>
              <a:t>conditions. These measurements were obtained in March 1968 ...”</a:t>
            </a:r>
          </a:p>
        </p:txBody>
      </p:sp>
      <p:sp>
        <p:nvSpPr>
          <p:cNvPr id="14" name="Text Box 2"/>
          <p:cNvSpPr txBox="1">
            <a:spLocks noChangeArrowheads="1"/>
          </p:cNvSpPr>
          <p:nvPr/>
        </p:nvSpPr>
        <p:spPr bwMode="auto">
          <a:xfrm>
            <a:off x="3668713" y="1993900"/>
            <a:ext cx="2197100" cy="307975"/>
          </a:xfrm>
          <a:prstGeom prst="rect">
            <a:avLst/>
          </a:prstGeom>
          <a:noFill/>
          <a:ln w="9525">
            <a:noFill/>
            <a:miter lim="800000"/>
            <a:headEnd/>
            <a:tailEnd/>
          </a:ln>
          <a:effectLst/>
        </p:spPr>
        <p:txBody>
          <a:bodyPr>
            <a:spAutoFit/>
          </a:bodyPr>
          <a:lstStyle/>
          <a:p>
            <a:pPr algn="r" eaLnBrk="1" fontAlgn="auto" hangingPunct="1">
              <a:spcBef>
                <a:spcPts val="0"/>
              </a:spcBef>
              <a:spcAft>
                <a:spcPts val="0"/>
              </a:spcAft>
              <a:defRPr/>
            </a:pPr>
            <a:r>
              <a:rPr lang="es-ES" sz="1400" b="1" dirty="0">
                <a:effectLst>
                  <a:outerShdw blurRad="38100" dist="38100" dir="2700000" algn="tl">
                    <a:srgbClr val="C0C0C0"/>
                  </a:outerShdw>
                </a:effectLst>
                <a:latin typeface="Arial" charset="0"/>
              </a:rPr>
              <a:t>Prof. </a:t>
            </a:r>
            <a:r>
              <a:rPr lang="es-ES" sz="1400" b="1" dirty="0" err="1">
                <a:effectLst>
                  <a:outerShdw blurRad="38100" dist="38100" dir="2700000" algn="tl">
                    <a:srgbClr val="C0C0C0"/>
                  </a:outerShdw>
                </a:effectLst>
                <a:latin typeface="Arial" charset="0"/>
              </a:rPr>
              <a:t>Ch.</a:t>
            </a:r>
            <a:r>
              <a:rPr lang="es-ES" sz="1400" b="1" dirty="0">
                <a:effectLst>
                  <a:outerShdw blurRad="38100" dist="38100" dir="2700000" algn="tl">
                    <a:srgbClr val="C0C0C0"/>
                  </a:outerShdw>
                </a:effectLst>
                <a:latin typeface="Arial" charset="0"/>
              </a:rPr>
              <a:t> </a:t>
            </a:r>
            <a:r>
              <a:rPr lang="es-ES" sz="1400" b="1" dirty="0" err="1">
                <a:effectLst>
                  <a:outerShdw blurRad="38100" dist="38100" dir="2700000" algn="tl">
                    <a:srgbClr val="C0C0C0"/>
                  </a:outerShdw>
                </a:effectLst>
                <a:latin typeface="Arial" charset="0"/>
              </a:rPr>
              <a:t>Junge</a:t>
            </a:r>
            <a:r>
              <a:rPr lang="es-ES" sz="1400" b="1" dirty="0">
                <a:effectLst>
                  <a:outerShdw blurRad="38100" dist="38100" dir="2700000" algn="tl">
                    <a:srgbClr val="C0C0C0"/>
                  </a:outerShdw>
                </a:effectLst>
                <a:latin typeface="Arial" charset="0"/>
              </a:rPr>
              <a:t> 1968</a:t>
            </a:r>
          </a:p>
        </p:txBody>
      </p:sp>
      <p:pic>
        <p:nvPicPr>
          <p:cNvPr id="5121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6388" y="71438"/>
            <a:ext cx="2879725"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2"/>
          <p:cNvSpPr txBox="1">
            <a:spLocks noChangeArrowheads="1"/>
          </p:cNvSpPr>
          <p:nvPr/>
        </p:nvSpPr>
        <p:spPr bwMode="auto">
          <a:xfrm>
            <a:off x="517525" y="77788"/>
            <a:ext cx="1439863" cy="339725"/>
          </a:xfrm>
          <a:prstGeom prst="rect">
            <a:avLst/>
          </a:prstGeom>
          <a:noFill/>
          <a:ln w="9525">
            <a:noFill/>
            <a:miter lim="800000"/>
            <a:headEnd/>
            <a:tailEnd/>
          </a:ln>
          <a:effectLst/>
        </p:spPr>
        <p:txBody>
          <a:bodyPr wrap="none">
            <a:spAutoFit/>
          </a:bodyPr>
          <a:lstStyle/>
          <a:p>
            <a:pPr algn="r" eaLnBrk="1" fontAlgn="auto" hangingPunct="1">
              <a:spcBef>
                <a:spcPts val="0"/>
              </a:spcBef>
              <a:spcAft>
                <a:spcPts val="0"/>
              </a:spcAft>
              <a:defRPr/>
            </a:pPr>
            <a:r>
              <a:rPr lang="es-ES" sz="1600" b="1" dirty="0" err="1">
                <a:effectLst>
                  <a:outerShdw blurRad="38100" dist="38100" dir="2700000" algn="tl">
                    <a:srgbClr val="C0C0C0"/>
                  </a:outerShdw>
                </a:effectLst>
                <a:latin typeface="Arial" charset="0"/>
              </a:rPr>
              <a:t>Meteor</a:t>
            </a:r>
            <a:r>
              <a:rPr lang="es-ES" sz="1600" b="1" dirty="0">
                <a:effectLst>
                  <a:outerShdw blurRad="38100" dist="38100" dir="2700000" algn="tl">
                    <a:srgbClr val="C0C0C0"/>
                  </a:outerShdw>
                </a:effectLst>
                <a:latin typeface="Arial" charset="0"/>
              </a:rPr>
              <a:t>; 1968</a:t>
            </a:r>
          </a:p>
        </p:txBody>
      </p:sp>
      <p:pic>
        <p:nvPicPr>
          <p:cNvPr id="51212"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0425" y="3573463"/>
            <a:ext cx="3097213"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3" name="TextBox 2"/>
          <p:cNvSpPr txBox="1">
            <a:spLocks noChangeArrowheads="1"/>
          </p:cNvSpPr>
          <p:nvPr/>
        </p:nvSpPr>
        <p:spPr bwMode="auto">
          <a:xfrm>
            <a:off x="1691680" y="2266272"/>
            <a:ext cx="5976938" cy="707886"/>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s-ES" sz="2000" b="1" dirty="0">
                <a:solidFill>
                  <a:srgbClr val="0000FF"/>
                </a:solidFill>
              </a:rPr>
              <a:t>C. </a:t>
            </a:r>
            <a:r>
              <a:rPr lang="en-US" altLang="es-ES" sz="2000" b="1" dirty="0" err="1">
                <a:solidFill>
                  <a:srgbClr val="0000FF"/>
                </a:solidFill>
              </a:rPr>
              <a:t>Junge</a:t>
            </a:r>
            <a:r>
              <a:rPr lang="en-US" altLang="es-ES" sz="2000" b="1" dirty="0">
                <a:solidFill>
                  <a:srgbClr val="0000FF"/>
                </a:solidFill>
              </a:rPr>
              <a:t>: “Discovery” of Dust in Western Atlantic, </a:t>
            </a:r>
            <a:r>
              <a:rPr lang="en-US" altLang="es-ES" sz="2000" b="1" dirty="0" smtClean="0">
                <a:solidFill>
                  <a:srgbClr val="0000FF"/>
                </a:solidFill>
              </a:rPr>
              <a:t>1954</a:t>
            </a:r>
          </a:p>
          <a:p>
            <a:pPr eaLnBrk="1" hangingPunct="1"/>
            <a:r>
              <a:rPr lang="en-US" altLang="es-ES" sz="2000" b="1" dirty="0" err="1">
                <a:solidFill>
                  <a:srgbClr val="0000FF"/>
                </a:solidFill>
              </a:rPr>
              <a:t>Junge</a:t>
            </a:r>
            <a:r>
              <a:rPr lang="en-US" altLang="es-ES" sz="2000" b="1" dirty="0">
                <a:solidFill>
                  <a:srgbClr val="0000FF"/>
                </a:solidFill>
              </a:rPr>
              <a:t> Layer or the Stratospheric Aerosol </a:t>
            </a:r>
            <a:r>
              <a:rPr lang="en-US" altLang="es-ES" sz="2000" b="1" dirty="0" smtClean="0">
                <a:solidFill>
                  <a:srgbClr val="0000FF"/>
                </a:solidFill>
              </a:rPr>
              <a:t>Layer, 1960</a:t>
            </a:r>
            <a:endParaRPr lang="en-US" altLang="es-ES" sz="2000" b="1" dirty="0">
              <a:solidFill>
                <a:srgbClr val="0000FF"/>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2"/>
          <p:cNvSpPr>
            <a:spLocks noGrp="1"/>
          </p:cNvSpPr>
          <p:nvPr>
            <p:ph type="title"/>
          </p:nvPr>
        </p:nvSpPr>
        <p:spPr>
          <a:xfrm>
            <a:off x="3694113" y="5764213"/>
            <a:ext cx="5000625" cy="904875"/>
          </a:xfrm>
          <a:ln>
            <a:miter lim="800000"/>
            <a:headEnd/>
            <a:tailEnd/>
          </a:ln>
        </p:spPr>
        <p:txBody>
          <a:bodyPr rtlCol="0" anchor="t">
            <a:normAutofit fontScale="90000"/>
          </a:bodyPr>
          <a:lstStyle/>
          <a:p>
            <a:pPr fontAlgn="auto">
              <a:spcAft>
                <a:spcPts val="0"/>
              </a:spcAft>
              <a:defRPr/>
            </a:pPr>
            <a:r>
              <a:rPr lang="en-US" sz="1800" b="1" smtClean="0">
                <a:solidFill>
                  <a:schemeClr val="bg1"/>
                </a:solidFill>
                <a:latin typeface="Arial" charset="0"/>
                <a:cs typeface="Arial" charset="0"/>
              </a:rPr>
              <a:t>In 1974 we began aerosol sampling at Izana as a part of the GARP Atlantic Tropical Experiment (GATE).</a:t>
            </a:r>
          </a:p>
        </p:txBody>
      </p:sp>
      <p:pic>
        <p:nvPicPr>
          <p:cNvPr id="5325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1413" y="1792288"/>
            <a:ext cx="3965575" cy="279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62725" y="1785938"/>
            <a:ext cx="1970088" cy="284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cxnSp>
        <p:nvCxnSpPr>
          <p:cNvPr id="4" name="Straight Arrow Connector 3"/>
          <p:cNvCxnSpPr/>
          <p:nvPr/>
        </p:nvCxnSpPr>
        <p:spPr>
          <a:xfrm flipH="1">
            <a:off x="5919788" y="2466975"/>
            <a:ext cx="1314450" cy="101123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5325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863" y="3995738"/>
            <a:ext cx="3462337" cy="253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5" name="TextBox 4"/>
          <p:cNvSpPr txBox="1">
            <a:spLocks noChangeArrowheads="1"/>
          </p:cNvSpPr>
          <p:nvPr/>
        </p:nvSpPr>
        <p:spPr bwMode="auto">
          <a:xfrm>
            <a:off x="2382838" y="150813"/>
            <a:ext cx="6437312" cy="1477962"/>
          </a:xfrm>
          <a:prstGeom prst="rect">
            <a:avLst/>
          </a:prstGeom>
          <a:solidFill>
            <a:schemeClr val="bg1"/>
          </a:solidFill>
          <a:ln w="38100">
            <a:solidFill>
              <a:schemeClr val="tx1"/>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r>
              <a:rPr lang="en-US" altLang="es-ES" b="1"/>
              <a:t>Prof. Joseph Prospero: “I learn of Junge’s work at Izaña -  I contact Spain Met Service in 1972”</a:t>
            </a:r>
          </a:p>
          <a:p>
            <a:pPr algn="just" eaLnBrk="1" hangingPunct="1"/>
            <a:endParaRPr lang="en-US" altLang="es-ES" b="1"/>
          </a:p>
          <a:p>
            <a:pPr algn="just" eaLnBrk="1" hangingPunct="1"/>
            <a:r>
              <a:rPr lang="en-US" altLang="es-ES" b="1"/>
              <a:t>The aerosol sampling program conducted by the University of Miami began at the Izaña Observatory in 1974.</a:t>
            </a:r>
          </a:p>
        </p:txBody>
      </p:sp>
      <p:pic>
        <p:nvPicPr>
          <p:cNvPr id="53256" name="Picture 2" descr="http://media.eurekalert.org/multimedia_prod/pub/web/20156_web.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388" y="0"/>
            <a:ext cx="2085975" cy="337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2"/>
          <p:cNvSpPr txBox="1">
            <a:spLocks/>
          </p:cNvSpPr>
          <p:nvPr/>
        </p:nvSpPr>
        <p:spPr>
          <a:xfrm>
            <a:off x="3824288" y="5256213"/>
            <a:ext cx="4897437" cy="904875"/>
          </a:xfrm>
          <a:prstGeom prst="rect">
            <a:avLst/>
          </a:prstGeom>
        </p:spPr>
        <p:txBody>
          <a:bodyPr/>
          <a:lstStyle/>
          <a:p>
            <a:pPr fontAlgn="auto">
              <a:spcBef>
                <a:spcPts val="0"/>
              </a:spcBef>
              <a:spcAft>
                <a:spcPts val="0"/>
              </a:spcAft>
              <a:defRPr/>
            </a:pPr>
            <a:r>
              <a:rPr lang="en-US" kern="0" dirty="0">
                <a:latin typeface="+mj-lt"/>
                <a:ea typeface="+mj-ea"/>
                <a:cs typeface="Arial" pitchFamily="34" charset="0"/>
              </a:rPr>
              <a:t>In 1974 Prof. Joseph Prospero's group began observations in </a:t>
            </a:r>
            <a:r>
              <a:rPr lang="en-US" kern="0" dirty="0" err="1">
                <a:latin typeface="+mj-lt"/>
                <a:ea typeface="+mj-ea"/>
                <a:cs typeface="Arial" pitchFamily="34" charset="0"/>
              </a:rPr>
              <a:t>Izaña</a:t>
            </a:r>
            <a:r>
              <a:rPr lang="en-US" kern="0" dirty="0">
                <a:latin typeface="+mj-lt"/>
                <a:ea typeface="+mj-ea"/>
                <a:cs typeface="Arial" pitchFamily="34" charset="0"/>
              </a:rPr>
              <a:t> under the GARP Atlantic Tropical Experiment (GATE).</a:t>
            </a:r>
          </a:p>
        </p:txBody>
      </p:sp>
      <p:sp>
        <p:nvSpPr>
          <p:cNvPr id="53258" name="9 CuadroTexto"/>
          <p:cNvSpPr txBox="1">
            <a:spLocks noChangeArrowheads="1"/>
          </p:cNvSpPr>
          <p:nvPr/>
        </p:nvSpPr>
        <p:spPr bwMode="auto">
          <a:xfrm>
            <a:off x="3763963" y="4614863"/>
            <a:ext cx="47164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s-ES" sz="1600">
                <a:solidFill>
                  <a:srgbClr val="FF0000"/>
                </a:solidFill>
              </a:rPr>
              <a:t>Izaña as testbed of new aerosols equipments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8263" y="2492375"/>
            <a:ext cx="3421062"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Box 3"/>
          <p:cNvSpPr txBox="1">
            <a:spLocks noChangeArrowheads="1"/>
          </p:cNvSpPr>
          <p:nvPr/>
        </p:nvSpPr>
        <p:spPr bwMode="auto">
          <a:xfrm>
            <a:off x="468313" y="981075"/>
            <a:ext cx="7937500" cy="1322388"/>
          </a:xfrm>
          <a:prstGeom prst="rect">
            <a:avLst/>
          </a:prstGeom>
          <a:noFill/>
          <a:ln w="9525">
            <a:noFill/>
            <a:miter lim="800000"/>
            <a:headEnd/>
            <a:tailEnd/>
          </a:ln>
        </p:spPr>
        <p:txBody>
          <a:bodyPr>
            <a:spAutoFit/>
          </a:bodyPr>
          <a:lstStyle/>
          <a:p>
            <a:pPr algn="ctr" eaLnBrk="1" fontAlgn="auto" hangingPunct="1">
              <a:spcBef>
                <a:spcPts val="0"/>
              </a:spcBef>
              <a:spcAft>
                <a:spcPts val="0"/>
              </a:spcAft>
              <a:defRPr/>
            </a:pPr>
            <a:r>
              <a:rPr lang="en-US" sz="2000" b="1" dirty="0">
                <a:latin typeface="+mn-lt"/>
              </a:rPr>
              <a:t>AEROCE: The Atmosphere-Ocean Chemistry Experiment</a:t>
            </a:r>
          </a:p>
          <a:p>
            <a:pPr algn="ctr" eaLnBrk="1" fontAlgn="auto" hangingPunct="1">
              <a:spcBef>
                <a:spcPts val="0"/>
              </a:spcBef>
              <a:spcAft>
                <a:spcPts val="0"/>
              </a:spcAft>
              <a:defRPr/>
            </a:pPr>
            <a:r>
              <a:rPr lang="en-US" sz="2000" b="1" dirty="0">
                <a:solidFill>
                  <a:schemeClr val="tx1">
                    <a:lumMod val="65000"/>
                    <a:lumOff val="35000"/>
                  </a:schemeClr>
                </a:solidFill>
                <a:latin typeface="+mn-lt"/>
              </a:rPr>
              <a:t>A comprehensive multi-disciplinary and multi-institutional research program that focused  aspects of the atmospheric chemistry over the North Atlantic Ocean</a:t>
            </a:r>
          </a:p>
        </p:txBody>
      </p:sp>
      <p:cxnSp>
        <p:nvCxnSpPr>
          <p:cNvPr id="6" name="Straight Arrow Connector 5"/>
          <p:cNvCxnSpPr/>
          <p:nvPr/>
        </p:nvCxnSpPr>
        <p:spPr>
          <a:xfrm>
            <a:off x="6875463" y="4005263"/>
            <a:ext cx="561975" cy="2159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5301" name="TextBox 7"/>
          <p:cNvSpPr txBox="1">
            <a:spLocks noChangeArrowheads="1"/>
          </p:cNvSpPr>
          <p:nvPr/>
        </p:nvSpPr>
        <p:spPr bwMode="auto">
          <a:xfrm>
            <a:off x="1327150" y="277813"/>
            <a:ext cx="185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s-ES" altLang="es-ES">
              <a:solidFill>
                <a:srgbClr val="0000FF"/>
              </a:solidFill>
            </a:endParaRPr>
          </a:p>
        </p:txBody>
      </p:sp>
      <p:sp>
        <p:nvSpPr>
          <p:cNvPr id="55302" name="TextBox 8"/>
          <p:cNvSpPr txBox="1">
            <a:spLocks noChangeArrowheads="1"/>
          </p:cNvSpPr>
          <p:nvPr/>
        </p:nvSpPr>
        <p:spPr bwMode="auto">
          <a:xfrm>
            <a:off x="1012825" y="277813"/>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s-ES" altLang="es-ES"/>
          </a:p>
        </p:txBody>
      </p:sp>
      <p:sp>
        <p:nvSpPr>
          <p:cNvPr id="55303" name="TextBox 4"/>
          <p:cNvSpPr txBox="1">
            <a:spLocks noChangeArrowheads="1"/>
          </p:cNvSpPr>
          <p:nvPr/>
        </p:nvSpPr>
        <p:spPr bwMode="auto">
          <a:xfrm>
            <a:off x="827088" y="333375"/>
            <a:ext cx="7451725" cy="400050"/>
          </a:xfrm>
          <a:prstGeom prst="rect">
            <a:avLst/>
          </a:prstGeom>
          <a:solidFill>
            <a:schemeClr val="bg1"/>
          </a:solidFill>
          <a:ln w="38100">
            <a:solidFill>
              <a:schemeClr val="tx1"/>
            </a:solid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s-ES" sz="2000" b="1"/>
              <a:t>1989 - 1998 AEROCE: The Atmosphere-Ocean Chemistry Experiment </a:t>
            </a:r>
          </a:p>
        </p:txBody>
      </p:sp>
      <p:pic>
        <p:nvPicPr>
          <p:cNvPr id="5530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2852738"/>
            <a:ext cx="4106862" cy="289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5" name="TextBox 9"/>
          <p:cNvSpPr txBox="1">
            <a:spLocks noChangeArrowheads="1"/>
          </p:cNvSpPr>
          <p:nvPr/>
        </p:nvSpPr>
        <p:spPr bwMode="auto">
          <a:xfrm>
            <a:off x="4787900" y="6092825"/>
            <a:ext cx="4162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s-ES" sz="2000" b="1" u="sng"/>
              <a:t>Izaña en AEROCE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489575"/>
            <a:ext cx="914400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6" name="Text Box 4"/>
          <p:cNvSpPr txBox="1">
            <a:spLocks noChangeArrowheads="1"/>
          </p:cNvSpPr>
          <p:nvPr/>
        </p:nvSpPr>
        <p:spPr bwMode="auto">
          <a:xfrm>
            <a:off x="250825" y="260350"/>
            <a:ext cx="8583613" cy="1754188"/>
          </a:xfrm>
          <a:prstGeom prst="rect">
            <a:avLst/>
          </a:prstGeom>
          <a:noFill/>
          <a:ln w="9525">
            <a:solidFill>
              <a:schemeClr val="tx1"/>
            </a:solidFill>
            <a:miter lim="800000"/>
            <a:headEnd/>
            <a:tailEnd/>
          </a:ln>
          <a:effectLst/>
        </p:spPr>
        <p:txBody>
          <a:bodyPr>
            <a:spAutoFit/>
          </a:bodyPr>
          <a:lstStyle/>
          <a:p>
            <a:pPr algn="just" eaLnBrk="1" fontAlgn="auto" hangingPunct="1">
              <a:spcBef>
                <a:spcPct val="50000"/>
              </a:spcBef>
              <a:spcAft>
                <a:spcPts val="0"/>
              </a:spcAft>
              <a:defRPr/>
            </a:pPr>
            <a:r>
              <a:rPr lang="en-US" dirty="0">
                <a:latin typeface="Arial" charset="0"/>
              </a:rPr>
              <a:t>Atmospheric measurements (surface ozone, CO2, CH4, </a:t>
            </a:r>
            <a:r>
              <a:rPr lang="en-US" dirty="0" err="1">
                <a:latin typeface="Arial" charset="0"/>
              </a:rPr>
              <a:t>Aitken</a:t>
            </a:r>
            <a:r>
              <a:rPr lang="en-US" dirty="0">
                <a:latin typeface="Arial" charset="0"/>
              </a:rPr>
              <a:t> nuclei, atmospheric turbidity ...) and other studies were performed to determine the suitability of the </a:t>
            </a:r>
            <a:r>
              <a:rPr lang="en-US" dirty="0" err="1">
                <a:latin typeface="Arial" charset="0"/>
              </a:rPr>
              <a:t>Izaña</a:t>
            </a:r>
            <a:r>
              <a:rPr lang="en-US" dirty="0">
                <a:latin typeface="Arial" charset="0"/>
              </a:rPr>
              <a:t> Observatory to </a:t>
            </a:r>
            <a:r>
              <a:rPr lang="en-US" dirty="0" err="1">
                <a:latin typeface="Arial" charset="0"/>
              </a:rPr>
              <a:t>enrole</a:t>
            </a:r>
            <a:r>
              <a:rPr lang="en-US" dirty="0">
                <a:latin typeface="Arial" charset="0"/>
              </a:rPr>
              <a:t> </a:t>
            </a:r>
            <a:r>
              <a:rPr lang="en-US" dirty="0" err="1">
                <a:effectLst>
                  <a:outerShdw blurRad="38100" dist="38100" dir="2700000" algn="tl">
                    <a:srgbClr val="000000">
                      <a:alpha val="43137"/>
                    </a:srgbClr>
                  </a:outerShdw>
                </a:effectLst>
                <a:latin typeface="Arial" charset="0"/>
              </a:rPr>
              <a:t>BAPMoN</a:t>
            </a:r>
            <a:r>
              <a:rPr lang="en-US" dirty="0">
                <a:latin typeface="Arial" charset="0"/>
              </a:rPr>
              <a:t>. These preliminary observations were conducted by </a:t>
            </a:r>
            <a:r>
              <a:rPr lang="en-US" dirty="0">
                <a:effectLst>
                  <a:outerShdw blurRad="38100" dist="38100" dir="2700000" algn="tl">
                    <a:srgbClr val="000000">
                      <a:alpha val="43137"/>
                    </a:srgbClr>
                  </a:outerShdw>
                </a:effectLst>
                <a:latin typeface="Arial" charset="0"/>
              </a:rPr>
              <a:t>Schmitt and </a:t>
            </a:r>
            <a:r>
              <a:rPr lang="en-US" dirty="0" err="1">
                <a:effectLst>
                  <a:outerShdw blurRad="38100" dist="38100" dir="2700000" algn="tl">
                    <a:srgbClr val="000000">
                      <a:alpha val="43137"/>
                    </a:srgbClr>
                  </a:outerShdw>
                </a:effectLst>
                <a:latin typeface="Arial" charset="0"/>
              </a:rPr>
              <a:t>Balchtrusch</a:t>
            </a:r>
            <a:r>
              <a:rPr lang="en-US" dirty="0">
                <a:effectLst>
                  <a:outerShdw blurRad="38100" dist="38100" dir="2700000" algn="tl">
                    <a:srgbClr val="000000">
                      <a:alpha val="43137"/>
                    </a:srgbClr>
                  </a:outerShdw>
                </a:effectLst>
                <a:latin typeface="Arial" charset="0"/>
              </a:rPr>
              <a:t> in 1981</a:t>
            </a:r>
            <a:r>
              <a:rPr lang="en-US" dirty="0">
                <a:latin typeface="Arial" charset="0"/>
              </a:rPr>
              <a:t>. They were commissioned by the Meteorological Service and the Institute of the Environment of the former Federal Republic of Germany.</a:t>
            </a:r>
            <a:endParaRPr lang="es-ES" dirty="0">
              <a:latin typeface="Arial" charset="0"/>
            </a:endParaRPr>
          </a:p>
        </p:txBody>
      </p:sp>
      <p:sp>
        <p:nvSpPr>
          <p:cNvPr id="105477" name="Text Box 5"/>
          <p:cNvSpPr txBox="1">
            <a:spLocks noChangeArrowheads="1"/>
          </p:cNvSpPr>
          <p:nvPr/>
        </p:nvSpPr>
        <p:spPr bwMode="auto">
          <a:xfrm>
            <a:off x="250825" y="2276475"/>
            <a:ext cx="8589963" cy="923925"/>
          </a:xfrm>
          <a:prstGeom prst="rect">
            <a:avLst/>
          </a:prstGeom>
          <a:noFill/>
          <a:ln w="9525">
            <a:solidFill>
              <a:schemeClr val="tx1"/>
            </a:solidFill>
            <a:miter lim="800000"/>
            <a:headEnd/>
            <a:tailEnd/>
          </a:ln>
          <a:effectLst/>
        </p:spPr>
        <p:txBody>
          <a:bodyPr>
            <a:spAutoFit/>
          </a:bodyPr>
          <a:lstStyle/>
          <a:p>
            <a:pPr algn="just" eaLnBrk="1" fontAlgn="auto" hangingPunct="1">
              <a:spcBef>
                <a:spcPct val="50000"/>
              </a:spcBef>
              <a:spcAft>
                <a:spcPts val="0"/>
              </a:spcAft>
              <a:defRPr/>
            </a:pPr>
            <a:r>
              <a:rPr lang="en-US" dirty="0">
                <a:latin typeface="Arial" charset="0"/>
              </a:rPr>
              <a:t>On </a:t>
            </a:r>
            <a:r>
              <a:rPr lang="en-US" dirty="0">
                <a:effectLst>
                  <a:outerShdw blurRad="38100" dist="38100" dir="2700000" algn="tl">
                    <a:srgbClr val="000000">
                      <a:alpha val="43137"/>
                    </a:srgbClr>
                  </a:outerShdw>
                </a:effectLst>
                <a:latin typeface="Arial" charset="0"/>
              </a:rPr>
              <a:t>26 March 1985 </a:t>
            </a:r>
            <a:r>
              <a:rPr lang="en-US" dirty="0">
                <a:latin typeface="Arial" charset="0"/>
              </a:rPr>
              <a:t>the </a:t>
            </a:r>
            <a:r>
              <a:rPr lang="en-US" dirty="0">
                <a:effectLst>
                  <a:outerShdw blurRad="38100" dist="38100" dir="2700000" algn="tl">
                    <a:srgbClr val="000000">
                      <a:alpha val="43137"/>
                    </a:srgbClr>
                  </a:outerShdw>
                </a:effectLst>
                <a:latin typeface="Arial" charset="0"/>
              </a:rPr>
              <a:t>Spanish-German station </a:t>
            </a:r>
            <a:r>
              <a:rPr lang="en-US" dirty="0" err="1">
                <a:effectLst>
                  <a:outerShdw blurRad="38100" dist="38100" dir="2700000" algn="tl">
                    <a:srgbClr val="000000">
                      <a:alpha val="43137"/>
                    </a:srgbClr>
                  </a:outerShdw>
                </a:effectLst>
                <a:latin typeface="Arial" charset="0"/>
              </a:rPr>
              <a:t>BAPMoN</a:t>
            </a:r>
            <a:r>
              <a:rPr lang="en-US" dirty="0">
                <a:effectLst>
                  <a:outerShdw blurRad="38100" dist="38100" dir="2700000" algn="tl">
                    <a:srgbClr val="000000">
                      <a:alpha val="43137"/>
                    </a:srgbClr>
                  </a:outerShdw>
                </a:effectLst>
                <a:latin typeface="Arial" charset="0"/>
              </a:rPr>
              <a:t> (Background Atmospheric Pollution Monitoring Network)</a:t>
            </a:r>
            <a:r>
              <a:rPr lang="en-US" dirty="0">
                <a:latin typeface="Arial" charset="0"/>
              </a:rPr>
              <a:t> is inaugurated, by agreement signed by Ministers of Foreign Affairs (BOE No. 143, June 15, 1984).</a:t>
            </a:r>
            <a:endParaRPr lang="es-ES" dirty="0">
              <a:latin typeface="Arial" charset="0"/>
            </a:endParaRPr>
          </a:p>
        </p:txBody>
      </p:sp>
      <p:sp>
        <p:nvSpPr>
          <p:cNvPr id="105478" name="Text Box 6"/>
          <p:cNvSpPr txBox="1">
            <a:spLocks noChangeArrowheads="1"/>
          </p:cNvSpPr>
          <p:nvPr/>
        </p:nvSpPr>
        <p:spPr bwMode="auto">
          <a:xfrm>
            <a:off x="179388" y="4581525"/>
            <a:ext cx="8640762" cy="646113"/>
          </a:xfrm>
          <a:prstGeom prst="rect">
            <a:avLst/>
          </a:prstGeom>
          <a:noFill/>
          <a:ln w="9525">
            <a:noFill/>
            <a:miter lim="800000"/>
            <a:headEnd/>
            <a:tailEnd/>
          </a:ln>
          <a:effectLst/>
        </p:spPr>
        <p:txBody>
          <a:bodyPr>
            <a:spAutoFit/>
          </a:bodyPr>
          <a:lstStyle/>
          <a:p>
            <a:pPr algn="just" eaLnBrk="1" fontAlgn="auto" hangingPunct="1">
              <a:spcBef>
                <a:spcPct val="50000"/>
              </a:spcBef>
              <a:spcAft>
                <a:spcPts val="0"/>
              </a:spcAft>
              <a:defRPr/>
            </a:pPr>
            <a:r>
              <a:rPr lang="en-US" b="1" u="sng" dirty="0">
                <a:solidFill>
                  <a:srgbClr val="002060"/>
                </a:solidFill>
                <a:effectLst>
                  <a:outerShdw blurRad="38100" dist="38100" dir="2700000" algn="tl">
                    <a:srgbClr val="C0C0C0"/>
                  </a:outerShdw>
                </a:effectLst>
                <a:latin typeface="Arial" charset="0"/>
              </a:rPr>
              <a:t>In 1990, the </a:t>
            </a:r>
            <a:r>
              <a:rPr lang="en-US" b="1" u="sng" dirty="0" err="1">
                <a:solidFill>
                  <a:srgbClr val="002060"/>
                </a:solidFill>
                <a:effectLst>
                  <a:outerShdw blurRad="38100" dist="38100" dir="2700000" algn="tl">
                    <a:srgbClr val="C0C0C0"/>
                  </a:outerShdw>
                </a:effectLst>
                <a:latin typeface="Arial" charset="0"/>
              </a:rPr>
              <a:t>Izaña</a:t>
            </a:r>
            <a:r>
              <a:rPr lang="en-US" b="1" u="sng" dirty="0">
                <a:solidFill>
                  <a:srgbClr val="002060"/>
                </a:solidFill>
                <a:effectLst>
                  <a:outerShdw blurRad="38100" dist="38100" dir="2700000" algn="tl">
                    <a:srgbClr val="C0C0C0"/>
                  </a:outerShdw>
                </a:effectLst>
                <a:latin typeface="Arial" charset="0"/>
              </a:rPr>
              <a:t> Observatory joined the Global Atmospheric Watch (GAW) </a:t>
            </a:r>
            <a:r>
              <a:rPr lang="en-US" b="1" u="sng" dirty="0" err="1">
                <a:solidFill>
                  <a:srgbClr val="002060"/>
                </a:solidFill>
                <a:effectLst>
                  <a:outerShdw blurRad="38100" dist="38100" dir="2700000" algn="tl">
                    <a:srgbClr val="C0C0C0"/>
                  </a:outerShdw>
                </a:effectLst>
                <a:latin typeface="Arial" charset="0"/>
              </a:rPr>
              <a:t>programme</a:t>
            </a:r>
            <a:r>
              <a:rPr lang="en-US" b="1" u="sng" dirty="0">
                <a:solidFill>
                  <a:srgbClr val="002060"/>
                </a:solidFill>
                <a:effectLst>
                  <a:outerShdw blurRad="38100" dist="38100" dir="2700000" algn="tl">
                    <a:srgbClr val="C0C0C0"/>
                  </a:outerShdw>
                </a:effectLst>
                <a:latin typeface="Arial" charset="0"/>
              </a:rPr>
              <a:t> coordinated by WMO</a:t>
            </a:r>
            <a:endParaRPr lang="es-ES" b="1" dirty="0">
              <a:solidFill>
                <a:srgbClr val="002060"/>
              </a:solidFill>
              <a:latin typeface="Arial" charset="0"/>
            </a:endParaRPr>
          </a:p>
        </p:txBody>
      </p:sp>
      <p:sp>
        <p:nvSpPr>
          <p:cNvPr id="56326" name="AutoShape 2" descr="Resultado de imagen de wmo logo"/>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GB" altLang="es-ES"/>
          </a:p>
        </p:txBody>
      </p:sp>
      <p:sp>
        <p:nvSpPr>
          <p:cNvPr id="56327" name="AutoShape 4" descr="Resultado de imagen de wmo logo"/>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GB" altLang="es-ES"/>
          </a:p>
        </p:txBody>
      </p:sp>
      <p:pic>
        <p:nvPicPr>
          <p:cNvPr id="56328" name="Picture 6" descr="Resultado de imagen de wmo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675" y="3284538"/>
            <a:ext cx="30321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52963" y="3605213"/>
            <a:ext cx="4332287"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513" y="3605213"/>
            <a:ext cx="4318000" cy="311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Picture 9" descr="G:\R_Observatorio Especial de Izaña\Celebración Centenario Izaña_2016\Logo Centenario\logo_black_16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088" y="0"/>
            <a:ext cx="1419225"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10 CuadroTexto"/>
          <p:cNvSpPr txBox="1">
            <a:spLocks noChangeArrowheads="1"/>
          </p:cNvSpPr>
          <p:nvPr/>
        </p:nvSpPr>
        <p:spPr bwMode="auto">
          <a:xfrm>
            <a:off x="1979613" y="188913"/>
            <a:ext cx="71643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s-ES" b="1"/>
              <a:t>Centenary of the Observatory of Izaña celebration ceremony</a:t>
            </a:r>
          </a:p>
          <a:p>
            <a:pPr algn="ctr" eaLnBrk="1" hangingPunct="1"/>
            <a:r>
              <a:rPr lang="en-US" altLang="es-ES" b="1"/>
              <a:t>April 8, 2016</a:t>
            </a:r>
            <a:endParaRPr lang="es-ES" altLang="es-ES" b="1"/>
          </a:p>
        </p:txBody>
      </p:sp>
      <p:pic>
        <p:nvPicPr>
          <p:cNvPr id="583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363" y="908050"/>
            <a:ext cx="4003675"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950" y="804863"/>
            <a:ext cx="415290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0" y="0"/>
            <a:ext cx="9144000" cy="6858000"/>
          </a:xfrm>
          <a:prstGeom prst="rect">
            <a:avLst/>
          </a:prstGeom>
          <a:solidFill>
            <a:schemeClr val="tx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 dirty="0"/>
          </a:p>
        </p:txBody>
      </p:sp>
      <p:pic>
        <p:nvPicPr>
          <p:cNvPr id="59395" name="Imagen 11" descr="1925-Observatorio de Izaña-I.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413" y="3060700"/>
            <a:ext cx="2327275"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CuadroTexto 12"/>
          <p:cNvSpPr txBox="1">
            <a:spLocks noChangeArrowheads="1"/>
          </p:cNvSpPr>
          <p:nvPr/>
        </p:nvSpPr>
        <p:spPr bwMode="auto">
          <a:xfrm>
            <a:off x="-9525" y="3014663"/>
            <a:ext cx="9318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s-ES" altLang="es-ES"/>
              <a:t>1925</a:t>
            </a:r>
          </a:p>
        </p:txBody>
      </p:sp>
      <p:pic>
        <p:nvPicPr>
          <p:cNvPr id="59397" name="Imagen 1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2713" y="1235075"/>
            <a:ext cx="232727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8" name="CuadroTexto 10"/>
          <p:cNvSpPr txBox="1">
            <a:spLocks noChangeArrowheads="1"/>
          </p:cNvSpPr>
          <p:nvPr/>
        </p:nvSpPr>
        <p:spPr bwMode="auto">
          <a:xfrm>
            <a:off x="-23813" y="1201738"/>
            <a:ext cx="930276"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s-ES" altLang="es-ES"/>
              <a:t>1916</a:t>
            </a:r>
          </a:p>
        </p:txBody>
      </p:sp>
      <p:pic>
        <p:nvPicPr>
          <p:cNvPr id="59399" name="Imagen 1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3825" y="4792663"/>
            <a:ext cx="2325688"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0" name="CuadroTexto 20"/>
          <p:cNvSpPr txBox="1">
            <a:spLocks noChangeArrowheads="1"/>
          </p:cNvSpPr>
          <p:nvPr/>
        </p:nvSpPr>
        <p:spPr bwMode="auto">
          <a:xfrm>
            <a:off x="1689100" y="261938"/>
            <a:ext cx="524351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s-ES_tradnl" altLang="es-ES" sz="3400">
                <a:solidFill>
                  <a:schemeClr val="bg1"/>
                </a:solidFill>
              </a:rPr>
              <a:t>The Izaña Observatory</a:t>
            </a:r>
          </a:p>
        </p:txBody>
      </p:sp>
      <p:sp>
        <p:nvSpPr>
          <p:cNvPr id="59401" name="CuadroTexto 21"/>
          <p:cNvSpPr txBox="1">
            <a:spLocks noChangeArrowheads="1"/>
          </p:cNvSpPr>
          <p:nvPr/>
        </p:nvSpPr>
        <p:spPr bwMode="auto">
          <a:xfrm>
            <a:off x="-74613" y="4800600"/>
            <a:ext cx="1111251"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s-ES" altLang="es-ES"/>
              <a:t>1930s</a:t>
            </a:r>
          </a:p>
        </p:txBody>
      </p:sp>
      <p:pic>
        <p:nvPicPr>
          <p:cNvPr id="59402" name="Imagen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492375" y="1252538"/>
            <a:ext cx="3613150"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3" name="Imagen 2" descr="placa-01-personal-prospero.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95550" y="4195763"/>
            <a:ext cx="3614738" cy="214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49975" y="1247775"/>
            <a:ext cx="2973388" cy="214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5" name="29 CuadroTexto"/>
          <p:cNvSpPr txBox="1">
            <a:spLocks noChangeArrowheads="1"/>
          </p:cNvSpPr>
          <p:nvPr/>
        </p:nvSpPr>
        <p:spPr bwMode="auto">
          <a:xfrm>
            <a:off x="6296025" y="4281488"/>
            <a:ext cx="268128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s-ES">
                <a:solidFill>
                  <a:schemeClr val="bg1"/>
                </a:solidFill>
              </a:rPr>
              <a:t>April 8, 2016:</a:t>
            </a:r>
          </a:p>
          <a:p>
            <a:pPr eaLnBrk="1" hangingPunct="1"/>
            <a:r>
              <a:rPr lang="en-US" altLang="es-ES">
                <a:solidFill>
                  <a:schemeClr val="bg1"/>
                </a:solidFill>
              </a:rPr>
              <a:t>Prof. Joseph Prospero is honored for his important contribution to the Observatory, and the aerosol laboratory is renamed with his name</a:t>
            </a:r>
            <a:endParaRPr lang="es-ES" altLang="es-ES">
              <a:solidFill>
                <a:schemeClr val="bg1"/>
              </a:solidFill>
            </a:endParaRPr>
          </a:p>
        </p:txBody>
      </p:sp>
      <p:pic>
        <p:nvPicPr>
          <p:cNvPr id="5940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70875" y="115888"/>
            <a:ext cx="873125"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7" name="CuadroTexto 21"/>
          <p:cNvSpPr txBox="1">
            <a:spLocks noChangeArrowheads="1"/>
          </p:cNvSpPr>
          <p:nvPr/>
        </p:nvSpPr>
        <p:spPr bwMode="auto">
          <a:xfrm>
            <a:off x="2571750" y="1339850"/>
            <a:ext cx="11096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s-ES" altLang="es-ES"/>
              <a:t>2016</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p:cNvSpPr>
            <a:spLocks noChangeArrowheads="1"/>
          </p:cNvSpPr>
          <p:nvPr/>
        </p:nvSpPr>
        <p:spPr bwMode="auto">
          <a:xfrm>
            <a:off x="827088" y="188913"/>
            <a:ext cx="75295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GB" altLang="zh-TW" sz="2400" b="1">
                <a:latin typeface="Arial" panose="020B0604020202020204" pitchFamily="34" charset="0"/>
                <a:cs typeface="Arial" panose="020B0604020202020204" pitchFamily="34" charset="0"/>
              </a:rPr>
              <a:t>WMO recognition of centennial observing stations</a:t>
            </a:r>
            <a:endParaRPr lang="en-GB" altLang="zh-TW" sz="2400">
              <a:latin typeface="Arial" panose="020B0604020202020204" pitchFamily="34" charset="0"/>
              <a:cs typeface="Arial" panose="020B0604020202020204" pitchFamily="34" charset="0"/>
            </a:endParaRPr>
          </a:p>
        </p:txBody>
      </p:sp>
      <p:sp>
        <p:nvSpPr>
          <p:cNvPr id="60419" name="4 Rectángulo"/>
          <p:cNvSpPr>
            <a:spLocks noChangeArrowheads="1"/>
          </p:cNvSpPr>
          <p:nvPr/>
        </p:nvSpPr>
        <p:spPr bwMode="auto">
          <a:xfrm>
            <a:off x="900113" y="692150"/>
            <a:ext cx="7200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r>
              <a:rPr lang="en-US" altLang="es-ES"/>
              <a:t>The May 2017 WMO Executive Council meeting recognized a first set of WMO long-term observing stations </a:t>
            </a:r>
            <a:endParaRPr lang="en-GB" altLang="es-ES"/>
          </a:p>
        </p:txBody>
      </p:sp>
      <p:pic>
        <p:nvPicPr>
          <p:cNvPr id="604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30650"/>
            <a:ext cx="9144000"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3" y="1196975"/>
            <a:ext cx="9151937"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852738"/>
            <a:ext cx="9144000"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2 CuadroTexto"/>
          <p:cNvSpPr txBox="1">
            <a:spLocks noChangeArrowheads="1"/>
          </p:cNvSpPr>
          <p:nvPr/>
        </p:nvSpPr>
        <p:spPr bwMode="auto">
          <a:xfrm>
            <a:off x="3492500" y="1412875"/>
            <a:ext cx="172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s-ES" sz="2800" b="1"/>
              <a:t>Thank you</a:t>
            </a:r>
          </a:p>
        </p:txBody>
      </p:sp>
      <p:sp>
        <p:nvSpPr>
          <p:cNvPr id="61444" name="3 CuadroTexto"/>
          <p:cNvSpPr txBox="1">
            <a:spLocks noChangeArrowheads="1"/>
          </p:cNvSpPr>
          <p:nvPr/>
        </p:nvSpPr>
        <p:spPr bwMode="auto">
          <a:xfrm>
            <a:off x="1547813" y="4724400"/>
            <a:ext cx="67437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s-ES" sz="2000"/>
              <a:t>102 years observing the Subtropical North Atlantic atmosphere</a:t>
            </a:r>
          </a:p>
          <a:p>
            <a:pPr eaLnBrk="1" hangingPunct="1"/>
            <a:r>
              <a:rPr lang="en-GB" altLang="es-ES" sz="2000"/>
              <a:t>34 years measuring atmospheric composition</a:t>
            </a:r>
          </a:p>
          <a:p>
            <a:pPr eaLnBrk="1" hangingPunct="1"/>
            <a:endParaRPr lang="en-GB" altLang="es-ES" sz="200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484438" y="2133600"/>
            <a:ext cx="6261100" cy="1200150"/>
          </a:xfrm>
          <a:prstGeom prst="rect">
            <a:avLst/>
          </a:prstGeom>
          <a:noFill/>
          <a:ln w="15875">
            <a:solidFill>
              <a:schemeClr val="tx1"/>
            </a:solidFill>
          </a:ln>
        </p:spPr>
        <p:txBody>
          <a:bodyPr>
            <a:spAutoFit/>
          </a:bodyPr>
          <a:lstStyle/>
          <a:p>
            <a:pPr algn="just" eaLnBrk="1" fontAlgn="auto" hangingPunct="1">
              <a:spcBef>
                <a:spcPts val="0"/>
              </a:spcBef>
              <a:spcAft>
                <a:spcPts val="0"/>
              </a:spcAft>
              <a:defRPr/>
            </a:pPr>
            <a:r>
              <a:rPr lang="en-US" b="1" dirty="0">
                <a:effectLst>
                  <a:outerShdw blurRad="38100" dist="38100" dir="2700000" algn="tl">
                    <a:srgbClr val="000000">
                      <a:alpha val="43137"/>
                    </a:srgbClr>
                  </a:outerShdw>
                </a:effectLst>
                <a:latin typeface="+mn-lt"/>
              </a:rPr>
              <a:t>Alexander von Humboldt in 1799 </a:t>
            </a:r>
            <a:r>
              <a:rPr lang="en-US" dirty="0">
                <a:latin typeface="+mn-lt"/>
              </a:rPr>
              <a:t>climbed</a:t>
            </a:r>
            <a:r>
              <a:rPr lang="en-US" dirty="0">
                <a:effectLst>
                  <a:outerShdw blurRad="38100" dist="38100" dir="2700000" algn="tl">
                    <a:srgbClr val="000000">
                      <a:alpha val="43137"/>
                    </a:srgbClr>
                  </a:outerShdw>
                </a:effectLst>
                <a:latin typeface="+mn-lt"/>
              </a:rPr>
              <a:t> t</a:t>
            </a:r>
            <a:r>
              <a:rPr lang="en-US" dirty="0">
                <a:latin typeface="+mn-lt"/>
              </a:rPr>
              <a:t>o </a:t>
            </a:r>
            <a:r>
              <a:rPr lang="en-US" dirty="0" err="1">
                <a:latin typeface="+mn-lt"/>
              </a:rPr>
              <a:t>Teide</a:t>
            </a:r>
            <a:r>
              <a:rPr lang="en-US" dirty="0">
                <a:latin typeface="+mn-lt"/>
              </a:rPr>
              <a:t> taking measurements of air temperature and atmospheric pressure, as well as other observations about flora and vegetation of the island</a:t>
            </a:r>
            <a:endParaRPr lang="es-ES" dirty="0">
              <a:latin typeface="+mn-lt"/>
            </a:endParaRPr>
          </a:p>
        </p:txBody>
      </p:sp>
      <p:pic>
        <p:nvPicPr>
          <p:cNvPr id="38915" name="Picture 2" descr="F:\R_Observatorio Especial de Izaña\Celebración Centenario Izaña_2016\Folleto histórico\Imágenes utilizadas\1_humbold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8" y="1484313"/>
            <a:ext cx="2022475" cy="194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8 CuadroTexto"/>
          <p:cNvSpPr txBox="1"/>
          <p:nvPr/>
        </p:nvSpPr>
        <p:spPr>
          <a:xfrm>
            <a:off x="307975" y="3522663"/>
            <a:ext cx="6926263" cy="923925"/>
          </a:xfrm>
          <a:prstGeom prst="rect">
            <a:avLst/>
          </a:prstGeom>
          <a:noFill/>
          <a:ln w="15875">
            <a:solidFill>
              <a:schemeClr val="tx1"/>
            </a:solidFill>
          </a:ln>
        </p:spPr>
        <p:txBody>
          <a:bodyPr>
            <a:spAutoFit/>
          </a:bodyPr>
          <a:lstStyle/>
          <a:p>
            <a:pPr algn="just" eaLnBrk="1" fontAlgn="auto" hangingPunct="1">
              <a:spcBef>
                <a:spcPts val="0"/>
              </a:spcBef>
              <a:spcAft>
                <a:spcPts val="0"/>
              </a:spcAft>
              <a:defRPr/>
            </a:pPr>
            <a:r>
              <a:rPr lang="en-US" dirty="0">
                <a:latin typeface="+mn-lt"/>
              </a:rPr>
              <a:t>In the </a:t>
            </a:r>
            <a:r>
              <a:rPr lang="en-US" dirty="0">
                <a:effectLst>
                  <a:outerShdw blurRad="38100" dist="38100" dir="2700000" algn="tl">
                    <a:srgbClr val="000000">
                      <a:alpha val="43137"/>
                    </a:srgbClr>
                  </a:outerShdw>
                </a:effectLst>
                <a:latin typeface="+mn-lt"/>
              </a:rPr>
              <a:t>summer of </a:t>
            </a:r>
            <a:r>
              <a:rPr lang="en-US" b="1" dirty="0">
                <a:effectLst>
                  <a:outerShdw blurRad="38100" dist="38100" dir="2700000" algn="tl">
                    <a:srgbClr val="000000">
                      <a:alpha val="43137"/>
                    </a:srgbClr>
                  </a:outerShdw>
                </a:effectLst>
                <a:latin typeface="+mn-lt"/>
              </a:rPr>
              <a:t>1856</a:t>
            </a:r>
            <a:r>
              <a:rPr lang="en-US" dirty="0">
                <a:latin typeface="+mn-lt"/>
              </a:rPr>
              <a:t>, astronomer </a:t>
            </a:r>
            <a:r>
              <a:rPr lang="en-US" b="1" dirty="0">
                <a:effectLst>
                  <a:outerShdw blurRad="38100" dist="38100" dir="2700000" algn="tl">
                    <a:srgbClr val="000000">
                      <a:alpha val="43137"/>
                    </a:srgbClr>
                  </a:outerShdw>
                </a:effectLst>
                <a:latin typeface="+mn-lt"/>
              </a:rPr>
              <a:t>Charles Piazzi Smyth</a:t>
            </a:r>
            <a:r>
              <a:rPr lang="en-US" b="1" dirty="0">
                <a:latin typeface="+mn-lt"/>
              </a:rPr>
              <a:t> </a:t>
            </a:r>
            <a:r>
              <a:rPr lang="en-US" dirty="0">
                <a:latin typeface="+mn-lt"/>
              </a:rPr>
              <a:t>was the first researcher who conducted the first systematic meteorological and astronomical observations in </a:t>
            </a:r>
            <a:r>
              <a:rPr lang="en-US" dirty="0" err="1">
                <a:latin typeface="+mn-lt"/>
              </a:rPr>
              <a:t>Guajara</a:t>
            </a:r>
            <a:r>
              <a:rPr lang="en-US" dirty="0">
                <a:latin typeface="+mn-lt"/>
              </a:rPr>
              <a:t> (2700 m) </a:t>
            </a:r>
            <a:r>
              <a:rPr lang="en-US" dirty="0" err="1">
                <a:latin typeface="+mn-lt"/>
              </a:rPr>
              <a:t>Altavista</a:t>
            </a:r>
            <a:r>
              <a:rPr lang="en-US" dirty="0">
                <a:latin typeface="+mn-lt"/>
              </a:rPr>
              <a:t> (3252 m).</a:t>
            </a:r>
            <a:endParaRPr lang="es-ES" dirty="0">
              <a:latin typeface="+mn-lt"/>
            </a:endParaRPr>
          </a:p>
        </p:txBody>
      </p:sp>
      <p:pic>
        <p:nvPicPr>
          <p:cNvPr id="2416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1075" y="3279775"/>
            <a:ext cx="1579563"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0425" y="0"/>
            <a:ext cx="3203575"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b="18021"/>
          <a:stretch>
            <a:fillRect/>
          </a:stretch>
        </p:blipFill>
        <p:spPr bwMode="auto">
          <a:xfrm>
            <a:off x="80963" y="4741863"/>
            <a:ext cx="1687512"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10 CuadroTexto"/>
          <p:cNvSpPr txBox="1">
            <a:spLocks noChangeArrowheads="1"/>
          </p:cNvSpPr>
          <p:nvPr/>
        </p:nvSpPr>
        <p:spPr bwMode="auto">
          <a:xfrm>
            <a:off x="1816100" y="4826000"/>
            <a:ext cx="3690938" cy="1754188"/>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r>
              <a:rPr lang="en-US" altLang="es-ES" b="1"/>
              <a:t>Knut Angström</a:t>
            </a:r>
            <a:r>
              <a:rPr lang="en-US" altLang="es-ES"/>
              <a:t> analyzed UV radiation data obtained  at Teide volcano (Tenerife) in</a:t>
            </a:r>
            <a:r>
              <a:rPr lang="en-GB" altLang="es-ES"/>
              <a:t> the summers of </a:t>
            </a:r>
            <a:r>
              <a:rPr lang="en-GB" altLang="es-ES" b="1"/>
              <a:t>1895 and 1896</a:t>
            </a:r>
            <a:r>
              <a:rPr lang="en-GB" altLang="es-ES"/>
              <a:t>. The study of radiation at Teide-peak would be a constant in the future.</a:t>
            </a:r>
            <a:endParaRPr lang="es-ES" altLang="es-ES"/>
          </a:p>
        </p:txBody>
      </p:sp>
      <p:pic>
        <p:nvPicPr>
          <p:cNvPr id="13"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56263" y="4554538"/>
            <a:ext cx="1404937"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13 CuadroTexto"/>
          <p:cNvSpPr txBox="1"/>
          <p:nvPr/>
        </p:nvSpPr>
        <p:spPr>
          <a:xfrm>
            <a:off x="261938" y="182563"/>
            <a:ext cx="5678487" cy="1200150"/>
          </a:xfrm>
          <a:prstGeom prst="rect">
            <a:avLst/>
          </a:prstGeom>
          <a:noFill/>
          <a:ln w="15875">
            <a:solidFill>
              <a:schemeClr val="tx1"/>
            </a:solidFill>
          </a:ln>
        </p:spPr>
        <p:txBody>
          <a:bodyPr>
            <a:spAutoFit/>
          </a:bodyPr>
          <a:lstStyle/>
          <a:p>
            <a:pPr eaLnBrk="1" fontAlgn="auto" hangingPunct="1">
              <a:spcBef>
                <a:spcPts val="0"/>
              </a:spcBef>
              <a:spcAft>
                <a:spcPts val="0"/>
              </a:spcAft>
              <a:defRPr/>
            </a:pPr>
            <a:r>
              <a:rPr lang="en-US" dirty="0">
                <a:latin typeface="+mn-lt"/>
              </a:rPr>
              <a:t>In </a:t>
            </a:r>
            <a:r>
              <a:rPr lang="en-US" dirty="0">
                <a:effectLst>
                  <a:outerShdw blurRad="38100" dist="38100" dir="2700000" algn="tl">
                    <a:srgbClr val="000000">
                      <a:alpha val="43137"/>
                    </a:srgbClr>
                  </a:outerShdw>
                </a:effectLst>
                <a:latin typeface="+mn-lt"/>
              </a:rPr>
              <a:t>1645 the Royal Society of London </a:t>
            </a:r>
            <a:r>
              <a:rPr lang="en-US" dirty="0">
                <a:latin typeface="+mn-lt"/>
              </a:rPr>
              <a:t>ask permission Spain's ambassador in Britain, so that two members of that society will move at the peaks of the island to "measure the weight of air and elevation of the atmosphere."</a:t>
            </a:r>
            <a:endParaRPr lang="es-ES"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par>
                                <p:cTn id="8" presetID="4" presetClass="entr" presetSubtype="16" fill="hold" nodeType="withEffect">
                                  <p:stCondLst>
                                    <p:cond delay="0"/>
                                  </p:stCondLst>
                                  <p:childTnLst>
                                    <p:set>
                                      <p:cBhvr>
                                        <p:cTn id="9" dur="1" fill="hold">
                                          <p:stCondLst>
                                            <p:cond delay="0"/>
                                          </p:stCondLst>
                                        </p:cTn>
                                        <p:tgtEl>
                                          <p:spTgt spid="241668"/>
                                        </p:tgtEl>
                                        <p:attrNameLst>
                                          <p:attrName>style.visibility</p:attrName>
                                        </p:attrNameLst>
                                      </p:cBhvr>
                                      <p:to>
                                        <p:strVal val="visible"/>
                                      </p:to>
                                    </p:set>
                                    <p:animEffect transition="in" filter="box(in)">
                                      <p:cBhvr>
                                        <p:cTn id="10" dur="500"/>
                                        <p:tgtEl>
                                          <p:spTgt spid="24166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par>
                          <p:cTn id="15" fill="hold" nodeType="afterGroup">
                            <p:stCondLst>
                              <p:cond delay="0"/>
                            </p:stCondLst>
                            <p:childTnLst>
                              <p:par>
                                <p:cTn id="16" presetID="4"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ox(in)">
                                      <p:cBhvr>
                                        <p:cTn id="18" dur="500"/>
                                        <p:tgtEl>
                                          <p:spTgt spid="11"/>
                                        </p:tgtEl>
                                      </p:cBhvr>
                                    </p:animEffect>
                                  </p:childTnLst>
                                </p:cTn>
                              </p:par>
                              <p:par>
                                <p:cTn id="19" presetID="4" presetClass="entr" presetSubtype="1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ox(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74813"/>
            <a:ext cx="8467725" cy="611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Line 6"/>
          <p:cNvSpPr>
            <a:spLocks noChangeShapeType="1"/>
          </p:cNvSpPr>
          <p:nvPr/>
        </p:nvSpPr>
        <p:spPr bwMode="auto">
          <a:xfrm flipH="1" flipV="1">
            <a:off x="4957763" y="4049713"/>
            <a:ext cx="1117600" cy="700087"/>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lIns="182880" rIns="182880">
            <a:spAutoFit/>
          </a:bodyPr>
          <a:lstStyle/>
          <a:p>
            <a:endParaRPr lang="es-ES"/>
          </a:p>
        </p:txBody>
      </p:sp>
      <p:sp>
        <p:nvSpPr>
          <p:cNvPr id="40964" name="Text Box 8"/>
          <p:cNvSpPr txBox="1">
            <a:spLocks noChangeArrowheads="1"/>
          </p:cNvSpPr>
          <p:nvPr/>
        </p:nvSpPr>
        <p:spPr bwMode="auto">
          <a:xfrm>
            <a:off x="0" y="5075238"/>
            <a:ext cx="3778250" cy="1600200"/>
          </a:xfrm>
          <a:prstGeom prst="rect">
            <a:avLst/>
          </a:prstGeom>
          <a:solidFill>
            <a:schemeClr val="bg1"/>
          </a:solidFill>
          <a:ln w="38100">
            <a:solidFill>
              <a:schemeClr val="tx1"/>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400" i="1">
                <a:solidFill>
                  <a:srgbClr val="000000"/>
                </a:solidFill>
              </a:rPr>
              <a:t>“Finally I may remark, that the circumstance of such quantities of dust being periodically blown, year after year, over so immense an area in the Atlantic Ocean, is interesting, showing by how apparently inefficient a cause a widely extended deposit may be in process of formation; …” Darwin, The Beagle, 1833</a:t>
            </a:r>
          </a:p>
        </p:txBody>
      </p:sp>
      <p:pic>
        <p:nvPicPr>
          <p:cNvPr id="409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1438" y="5110163"/>
            <a:ext cx="5262562" cy="174783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096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2650" y="577850"/>
            <a:ext cx="1587500" cy="175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7" name="TextBox 12"/>
          <p:cNvSpPr txBox="1">
            <a:spLocks noChangeArrowheads="1"/>
          </p:cNvSpPr>
          <p:nvPr/>
        </p:nvSpPr>
        <p:spPr bwMode="auto">
          <a:xfrm>
            <a:off x="0" y="0"/>
            <a:ext cx="6378575" cy="461963"/>
          </a:xfrm>
          <a:prstGeom prst="rect">
            <a:avLst/>
          </a:prstGeom>
          <a:solidFill>
            <a:schemeClr val="tx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s-ES" sz="2400" b="1">
                <a:solidFill>
                  <a:schemeClr val="bg1"/>
                </a:solidFill>
              </a:rPr>
              <a:t>Darwin &amp; the “discovery” of African dust in 1833</a:t>
            </a:r>
          </a:p>
        </p:txBody>
      </p:sp>
      <p:sp>
        <p:nvSpPr>
          <p:cNvPr id="9" name="8 Rectángulo"/>
          <p:cNvSpPr/>
          <p:nvPr/>
        </p:nvSpPr>
        <p:spPr>
          <a:xfrm>
            <a:off x="0" y="692150"/>
            <a:ext cx="5546725" cy="1477963"/>
          </a:xfrm>
          <a:prstGeom prst="rect">
            <a:avLst/>
          </a:prstGeom>
          <a:solidFill>
            <a:schemeClr val="bg1"/>
          </a:solidFill>
          <a:ln w="28575">
            <a:solidFill>
              <a:schemeClr val="tx1"/>
            </a:solidFill>
          </a:ln>
        </p:spPr>
        <p:txBody>
          <a:bodyPr>
            <a:spAutoFit/>
          </a:bodyPr>
          <a:lstStyle/>
          <a:p>
            <a:pPr eaLnBrk="1" fontAlgn="auto" hangingPunct="1">
              <a:spcBef>
                <a:spcPts val="0"/>
              </a:spcBef>
              <a:spcAft>
                <a:spcPts val="0"/>
              </a:spcAft>
              <a:defRPr/>
            </a:pPr>
            <a:r>
              <a:rPr lang="en-US" b="1" dirty="0">
                <a:effectLst>
                  <a:outerShdw blurRad="38100" dist="38100" dir="2700000" algn="tl">
                    <a:srgbClr val="000000">
                      <a:alpha val="43137"/>
                    </a:srgbClr>
                  </a:outerShdw>
                </a:effectLst>
                <a:latin typeface="+mn-lt"/>
              </a:rPr>
              <a:t>Charles Darwin</a:t>
            </a:r>
            <a:r>
              <a:rPr lang="en-US" b="1" dirty="0">
                <a:latin typeface="+mn-lt"/>
              </a:rPr>
              <a:t> </a:t>
            </a:r>
            <a:r>
              <a:rPr lang="en-US" dirty="0">
                <a:latin typeface="+mn-lt"/>
              </a:rPr>
              <a:t>arrived at Tenerife with the expedition of the </a:t>
            </a:r>
            <a:r>
              <a:rPr lang="en-US" dirty="0">
                <a:effectLst>
                  <a:outerShdw blurRad="38100" dist="38100" dir="2700000" algn="tl">
                    <a:srgbClr val="000000">
                      <a:alpha val="43137"/>
                    </a:srgbClr>
                  </a:outerShdw>
                </a:effectLst>
                <a:latin typeface="+mn-lt"/>
              </a:rPr>
              <a:t>"Beagle" on January 6, 1832</a:t>
            </a:r>
            <a:r>
              <a:rPr lang="en-US" dirty="0">
                <a:latin typeface="+mn-lt"/>
              </a:rPr>
              <a:t>. He could not land because of quarantine for cholera epidemic aboard the ship. Darwin took the opportunity and measured the diameter of dust particles in suspension.</a:t>
            </a:r>
            <a:endParaRPr lang="es-ES" dirty="0">
              <a:latin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1"/>
          <p:cNvSpPr>
            <a:spLocks noGrp="1"/>
          </p:cNvSpPr>
          <p:nvPr>
            <p:ph/>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buFont typeface="Wingdings" panose="05000000000000000000" pitchFamily="2" charset="2"/>
              <a:buNone/>
            </a:pPr>
            <a:r>
              <a:rPr lang="en-US" altLang="es-ES" sz="2400" smtClean="0">
                <a:effectLst/>
              </a:rPr>
              <a:t>Meteorological cooperation by the end of 19</a:t>
            </a:r>
            <a:r>
              <a:rPr lang="en-US" altLang="es-ES" sz="2400" baseline="30000" smtClean="0">
                <a:effectLst/>
              </a:rPr>
              <a:t>th</a:t>
            </a:r>
            <a:r>
              <a:rPr lang="en-US" altLang="es-ES" sz="2400" smtClean="0">
                <a:effectLst/>
              </a:rPr>
              <a:t> Century</a:t>
            </a:r>
          </a:p>
        </p:txBody>
      </p:sp>
      <p:pic>
        <p:nvPicPr>
          <p:cNvPr id="43011" name="Picture 2"/>
          <p:cNvPicPr>
            <a:picLocks noChangeAspect="1"/>
          </p:cNvPicPr>
          <p:nvPr/>
        </p:nvPicPr>
        <p:blipFill>
          <a:blip r:embed="rId3">
            <a:extLst>
              <a:ext uri="{28A0092B-C50C-407E-A947-70E740481C1C}">
                <a14:useLocalDpi xmlns:a14="http://schemas.microsoft.com/office/drawing/2010/main" val="0"/>
              </a:ext>
            </a:extLst>
          </a:blip>
          <a:srcRect b="2551"/>
          <a:stretch>
            <a:fillRect/>
          </a:stretch>
        </p:blipFill>
        <p:spPr bwMode="auto">
          <a:xfrm>
            <a:off x="674688" y="908050"/>
            <a:ext cx="7750175" cy="47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TextBox 3"/>
          <p:cNvSpPr txBox="1">
            <a:spLocks noChangeArrowheads="1"/>
          </p:cNvSpPr>
          <p:nvPr/>
        </p:nvSpPr>
        <p:spPr bwMode="auto">
          <a:xfrm>
            <a:off x="819150" y="5805488"/>
            <a:ext cx="77517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b="1">
                <a:latin typeface="Arial" panose="020B0604020202020204" pitchFamily="34" charset="0"/>
              </a:rPr>
              <a:t>The Conference of directors of meteorological services, Munich 1891</a:t>
            </a:r>
          </a:p>
          <a:p>
            <a:pPr algn="ctr" eaLnBrk="1" hangingPunct="1"/>
            <a:r>
              <a:rPr lang="en-US" altLang="es-ES">
                <a:latin typeface="Arial" panose="020B0604020202020204" pitchFamily="34" charset="0"/>
              </a:rPr>
              <a:t>The International Commission for Scientific Aerostation (ICSA). </a:t>
            </a:r>
            <a:r>
              <a:rPr lang="en-US" altLang="en-US" b="1">
                <a:latin typeface="Arial" panose="020B0604020202020204" pitchFamily="34" charset="0"/>
              </a:rPr>
              <a:t>  </a:t>
            </a:r>
          </a:p>
        </p:txBody>
      </p:sp>
      <p:pic>
        <p:nvPicPr>
          <p:cNvPr id="14" name="Picture 13"/>
          <p:cNvPicPr>
            <a:picLocks noChangeAspect="1"/>
          </p:cNvPicPr>
          <p:nvPr/>
        </p:nvPicPr>
        <p:blipFill>
          <a:blip r:embed="rId4" cstate="print">
            <a:extLst/>
          </a:blip>
          <a:stretch>
            <a:fillRect/>
          </a:stretch>
        </p:blipFill>
        <p:spPr>
          <a:xfrm>
            <a:off x="469093" y="1876845"/>
            <a:ext cx="1726644" cy="16138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611188" y="3233738"/>
            <a:ext cx="1873250" cy="523875"/>
          </a:xfrm>
          <a:prstGeom prst="rect">
            <a:avLst/>
          </a:prstGeom>
          <a:solidFill>
            <a:schemeClr val="accent5"/>
          </a:solidFill>
        </p:spPr>
        <p:txBody>
          <a:bodyPr>
            <a:spAutoFit/>
          </a:bodyPr>
          <a:lstStyle/>
          <a:p>
            <a:pPr algn="ctr" eaLnBrk="1" hangingPunct="1">
              <a:defRPr/>
            </a:pPr>
            <a:r>
              <a:rPr lang="en-US" sz="1400" dirty="0">
                <a:solidFill>
                  <a:srgbClr val="0000FF"/>
                </a:solidFill>
                <a:latin typeface="+mn-lt"/>
              </a:rPr>
              <a:t>Léon TEISSERENC DE BORT</a:t>
            </a:r>
          </a:p>
        </p:txBody>
      </p:sp>
      <p:pic>
        <p:nvPicPr>
          <p:cNvPr id="17" name="Picture 4"/>
          <p:cNvPicPr>
            <a:picLocks noChangeAspect="1"/>
          </p:cNvPicPr>
          <p:nvPr/>
        </p:nvPicPr>
        <p:blipFill>
          <a:blip r:embed="rId5" cstate="print">
            <a:extLst/>
          </a:blip>
          <a:stretch>
            <a:fillRect/>
          </a:stretch>
        </p:blipFill>
        <p:spPr>
          <a:xfrm>
            <a:off x="3423062" y="1052735"/>
            <a:ext cx="1425543" cy="21913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TextBox 10"/>
          <p:cNvSpPr txBox="1"/>
          <p:nvPr/>
        </p:nvSpPr>
        <p:spPr>
          <a:xfrm>
            <a:off x="3348038" y="3141663"/>
            <a:ext cx="1552575" cy="523875"/>
          </a:xfrm>
          <a:prstGeom prst="rect">
            <a:avLst/>
          </a:prstGeom>
          <a:solidFill>
            <a:schemeClr val="accent5"/>
          </a:solidFill>
        </p:spPr>
        <p:txBody>
          <a:bodyPr>
            <a:spAutoFit/>
          </a:bodyPr>
          <a:lstStyle/>
          <a:p>
            <a:pPr algn="ctr" eaLnBrk="1" hangingPunct="1">
              <a:defRPr/>
            </a:pPr>
            <a:r>
              <a:rPr lang="en-US" sz="1400" dirty="0">
                <a:solidFill>
                  <a:srgbClr val="0000FF"/>
                </a:solidFill>
                <a:latin typeface="+mn-lt"/>
              </a:rPr>
              <a:t>Abbott Lawrence ROTCH</a:t>
            </a:r>
          </a:p>
        </p:txBody>
      </p:sp>
      <p:pic>
        <p:nvPicPr>
          <p:cNvPr id="19" name="Picture 7"/>
          <p:cNvPicPr>
            <a:picLocks noChangeAspect="1"/>
          </p:cNvPicPr>
          <p:nvPr/>
        </p:nvPicPr>
        <p:blipFill>
          <a:blip r:embed="rId6" cstate="print">
            <a:extLst/>
          </a:blip>
          <a:stretch>
            <a:fillRect/>
          </a:stretch>
        </p:blipFill>
        <p:spPr>
          <a:xfrm>
            <a:off x="4901913" y="754080"/>
            <a:ext cx="1542814" cy="20527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 name="TextBox 12"/>
          <p:cNvSpPr txBox="1"/>
          <p:nvPr/>
        </p:nvSpPr>
        <p:spPr>
          <a:xfrm>
            <a:off x="5013325" y="2708275"/>
            <a:ext cx="1319213" cy="522288"/>
          </a:xfrm>
          <a:prstGeom prst="rect">
            <a:avLst/>
          </a:prstGeom>
          <a:solidFill>
            <a:schemeClr val="accent5"/>
          </a:solidFill>
        </p:spPr>
        <p:txBody>
          <a:bodyPr>
            <a:spAutoFit/>
          </a:bodyPr>
          <a:lstStyle/>
          <a:p>
            <a:pPr algn="ctr" eaLnBrk="1" hangingPunct="1">
              <a:defRPr/>
            </a:pPr>
            <a:r>
              <a:rPr lang="en-US" sz="1400" dirty="0">
                <a:solidFill>
                  <a:srgbClr val="0000FF"/>
                </a:solidFill>
                <a:latin typeface="+mn-lt"/>
              </a:rPr>
              <a:t>Hugo</a:t>
            </a:r>
          </a:p>
          <a:p>
            <a:pPr algn="ctr" eaLnBrk="1" hangingPunct="1">
              <a:defRPr/>
            </a:pPr>
            <a:r>
              <a:rPr lang="en-US" sz="1400" dirty="0">
                <a:solidFill>
                  <a:srgbClr val="0000FF"/>
                </a:solidFill>
                <a:latin typeface="+mn-lt"/>
              </a:rPr>
              <a:t>HERGESELL</a:t>
            </a:r>
          </a:p>
        </p:txBody>
      </p:sp>
      <p:pic>
        <p:nvPicPr>
          <p:cNvPr id="21" name="Picture 13"/>
          <p:cNvPicPr>
            <a:picLocks noChangeAspect="1"/>
          </p:cNvPicPr>
          <p:nvPr/>
        </p:nvPicPr>
        <p:blipFill>
          <a:blip r:embed="rId7" cstate="print">
            <a:extLst/>
          </a:blip>
          <a:stretch>
            <a:fillRect/>
          </a:stretch>
        </p:blipFill>
        <p:spPr>
          <a:xfrm>
            <a:off x="6575300" y="1196750"/>
            <a:ext cx="1691106" cy="27363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TextBox 14"/>
          <p:cNvSpPr txBox="1"/>
          <p:nvPr/>
        </p:nvSpPr>
        <p:spPr>
          <a:xfrm>
            <a:off x="6581775" y="3779838"/>
            <a:ext cx="1677988" cy="306387"/>
          </a:xfrm>
          <a:prstGeom prst="rect">
            <a:avLst/>
          </a:prstGeom>
          <a:solidFill>
            <a:schemeClr val="accent5"/>
          </a:solidFill>
        </p:spPr>
        <p:txBody>
          <a:bodyPr>
            <a:spAutoFit/>
          </a:bodyPr>
          <a:lstStyle/>
          <a:p>
            <a:pPr eaLnBrk="1" hangingPunct="1">
              <a:defRPr/>
            </a:pPr>
            <a:r>
              <a:rPr lang="en-US" sz="1400" dirty="0">
                <a:solidFill>
                  <a:srgbClr val="0000FF"/>
                </a:solidFill>
                <a:latin typeface="+mn-lt"/>
              </a:rPr>
              <a:t>Augusto ARCIMIS</a:t>
            </a:r>
          </a:p>
        </p:txBody>
      </p:sp>
      <p:pic>
        <p:nvPicPr>
          <p:cNvPr id="23" name="Picture 2"/>
          <p:cNvPicPr>
            <a:picLocks noChangeAspect="1"/>
          </p:cNvPicPr>
          <p:nvPr/>
        </p:nvPicPr>
        <p:blipFill>
          <a:blip r:embed="rId8" cstate="print">
            <a:extLst/>
          </a:blip>
          <a:stretch>
            <a:fillRect/>
          </a:stretch>
        </p:blipFill>
        <p:spPr>
          <a:xfrm>
            <a:off x="2267744" y="692696"/>
            <a:ext cx="1351012" cy="18013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4" name="TextBox 3"/>
          <p:cNvSpPr txBox="1">
            <a:spLocks noChangeArrowheads="1"/>
          </p:cNvSpPr>
          <p:nvPr/>
        </p:nvSpPr>
        <p:spPr bwMode="auto">
          <a:xfrm>
            <a:off x="2411413" y="2492375"/>
            <a:ext cx="1130300" cy="5238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a:solidFill>
                  <a:srgbClr val="0000FF"/>
                </a:solidFill>
                <a:latin typeface="Arial" panose="020B0604020202020204" pitchFamily="34" charset="0"/>
              </a:rPr>
              <a:t>Henry Helm</a:t>
            </a:r>
          </a:p>
          <a:p>
            <a:pPr algn="ctr" eaLnBrk="1" hangingPunct="1"/>
            <a:r>
              <a:rPr lang="en-US" altLang="en-US" sz="1400">
                <a:solidFill>
                  <a:srgbClr val="0000FF"/>
                </a:solidFill>
                <a:latin typeface="Arial" panose="020B0604020202020204" pitchFamily="34" charset="0"/>
              </a:rPr>
              <a:t>CLAYTON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 calcmode="lin" valueType="num">
                                      <p:cBhvr>
                                        <p:cTn id="9" dur="500" fill="hold"/>
                                        <p:tgtEl>
                                          <p:spTgt spid="17"/>
                                        </p:tgtEl>
                                        <p:attrNameLst>
                                          <p:attrName>ppt_w</p:attrName>
                                        </p:attrNameLst>
                                      </p:cBhvr>
                                      <p:tavLst>
                                        <p:tav tm="0">
                                          <p:val>
                                            <p:fltVal val="0"/>
                                          </p:val>
                                        </p:tav>
                                        <p:tav tm="100000">
                                          <p:val>
                                            <p:strVal val="#ppt_w"/>
                                          </p:val>
                                        </p:tav>
                                      </p:tavLst>
                                    </p:anim>
                                    <p:anim calcmode="lin" valueType="num">
                                      <p:cBhvr>
                                        <p:cTn id="10" dur="500" fill="hold"/>
                                        <p:tgtEl>
                                          <p:spTgt spid="17"/>
                                        </p:tgtEl>
                                        <p:attrNameLst>
                                          <p:attrName>ppt_h</p:attrName>
                                        </p:attrNameLst>
                                      </p:cBhvr>
                                      <p:tavLst>
                                        <p:tav tm="0">
                                          <p:val>
                                            <p:fltVal val="0"/>
                                          </p:val>
                                        </p:tav>
                                        <p:tav tm="100000">
                                          <p:val>
                                            <p:strVal val="#ppt_h"/>
                                          </p:val>
                                        </p:tav>
                                      </p:tavLst>
                                    </p:anim>
                                    <p:animEffect transition="in" filter="fade">
                                      <p:cBhvr>
                                        <p:cTn id="11" dur="500"/>
                                        <p:tgtEl>
                                          <p:spTgt spid="1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par>
                                <p:cTn id="43" presetID="53" presetClass="entr" presetSubtype="16"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par>
                                <p:cTn id="55" presetID="53" presetClass="entr" presetSubtype="16"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1"/>
          <p:cNvSpPr>
            <a:spLocks noGrp="1"/>
          </p:cNvSpPr>
          <p:nvPr>
            <p:ph/>
          </p:nvPr>
        </p:nvSpPr>
        <p:spPr bwMode="auto">
          <a:xfrm>
            <a:off x="468313" y="74613"/>
            <a:ext cx="8456612" cy="5297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Wingdings" panose="05000000000000000000" pitchFamily="2" charset="2"/>
              <a:buNone/>
            </a:pPr>
            <a:r>
              <a:rPr lang="en-US" altLang="es-ES" sz="2400" smtClean="0">
                <a:effectLst/>
              </a:rPr>
              <a:t>The observation campaigns in Tenerife</a:t>
            </a:r>
          </a:p>
        </p:txBody>
      </p:sp>
      <p:pic>
        <p:nvPicPr>
          <p:cNvPr id="45059" name="Picture 25" descr="C:\Documents and Settings\pulsar enter\Mis documentos\MANOLO-2\UTRECHT\Princess Alice 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5600" y="476250"/>
            <a:ext cx="3478213" cy="413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Picture 15" descr="Princess Alice 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0713"/>
            <a:ext cx="3311525" cy="2727325"/>
          </a:xfrm>
          <a:prstGeom prst="rect">
            <a:avLst/>
          </a:prstGeom>
          <a:noFill/>
          <a:ln w="57150" cmpd="thinThick">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5061" name="Text Box 20"/>
          <p:cNvSpPr txBox="1">
            <a:spLocks noChangeArrowheads="1"/>
          </p:cNvSpPr>
          <p:nvPr/>
        </p:nvSpPr>
        <p:spPr bwMode="auto">
          <a:xfrm>
            <a:off x="61913" y="4941888"/>
            <a:ext cx="8964612" cy="584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1600" b="1">
                <a:latin typeface="Arial" panose="020B0604020202020204" pitchFamily="34" charset="0"/>
                <a:cs typeface="Times New Roman" panose="02020603050405020304" pitchFamily="18" charset="0"/>
              </a:rPr>
              <a:t>First observation campaigns led by Hugo Hergesell in 1904 and twice in 1905, on board of the yacht of Prince Albert of Monaco</a:t>
            </a:r>
            <a:r>
              <a:rPr lang="es-ES" altLang="en-US" sz="1600" b="1">
                <a:latin typeface="Arial" panose="020B0604020202020204" pitchFamily="34" charset="0"/>
              </a:rPr>
              <a:t> </a:t>
            </a:r>
          </a:p>
        </p:txBody>
      </p:sp>
      <p:pic>
        <p:nvPicPr>
          <p:cNvPr id="45062" name="Picture 2" descr="Princess Alic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2275" y="1989138"/>
            <a:ext cx="3744913" cy="293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3" name="Text Box 20"/>
          <p:cNvSpPr txBox="1">
            <a:spLocks noChangeArrowheads="1"/>
          </p:cNvSpPr>
          <p:nvPr/>
        </p:nvSpPr>
        <p:spPr bwMode="auto">
          <a:xfrm>
            <a:off x="77788" y="5573713"/>
            <a:ext cx="8964612" cy="584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600" b="1">
                <a:latin typeface="Arial" panose="020B0604020202020204" pitchFamily="34" charset="0"/>
                <a:cs typeface="Times New Roman" panose="02020603050405020304" pitchFamily="18" charset="0"/>
              </a:rPr>
              <a:t>In July-August of 1905 and in the winter of 1906 Rotch and Teisserenc de Bort co-financed cruises in the ship Otaria to investigate the existence of (westerly) anti-trade winds</a:t>
            </a:r>
            <a:endParaRPr lang="es-ES" altLang="en-US" sz="1600" b="1">
              <a:latin typeface="Arial" panose="020B0604020202020204" pitchFamily="34" charset="0"/>
            </a:endParaRPr>
          </a:p>
        </p:txBody>
      </p:sp>
      <p:sp>
        <p:nvSpPr>
          <p:cNvPr id="45064" name="Text Box 20"/>
          <p:cNvSpPr txBox="1">
            <a:spLocks noChangeArrowheads="1"/>
          </p:cNvSpPr>
          <p:nvPr/>
        </p:nvSpPr>
        <p:spPr bwMode="auto">
          <a:xfrm>
            <a:off x="112713" y="6229350"/>
            <a:ext cx="8893175" cy="584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GB" altLang="en-US" sz="1600" b="1">
                <a:latin typeface="Arial" panose="020B0604020202020204" pitchFamily="34" charset="0"/>
                <a:cs typeface="Times New Roman" panose="02020603050405020304" pitchFamily="18" charset="0"/>
              </a:rPr>
              <a:t>Henry Helm Clayton performed new campaigns </a:t>
            </a:r>
            <a:r>
              <a:rPr lang="en-US" altLang="en-US" sz="1600" b="1">
                <a:latin typeface="Arial" panose="020B0604020202020204" pitchFamily="34" charset="0"/>
                <a:cs typeface="Times New Roman" panose="02020603050405020304" pitchFamily="18" charset="0"/>
              </a:rPr>
              <a:t>with kites and balloons as well as direct observations from the peak of the Teide volcano </a:t>
            </a:r>
            <a:endParaRPr lang="es-ES" altLang="en-US" sz="1600" b="1">
              <a:latin typeface="Arial" panose="020B060402020202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0 CuadroTexto"/>
          <p:cNvSpPr txBox="1">
            <a:spLocks noChangeArrowheads="1"/>
          </p:cNvSpPr>
          <p:nvPr/>
        </p:nvSpPr>
        <p:spPr bwMode="auto">
          <a:xfrm>
            <a:off x="1258888" y="5373688"/>
            <a:ext cx="6913562" cy="6461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r>
              <a:rPr lang="en-US" altLang="es-ES"/>
              <a:t>At the 5</a:t>
            </a:r>
            <a:r>
              <a:rPr lang="en-US" altLang="es-ES" baseline="30000"/>
              <a:t>th</a:t>
            </a:r>
            <a:r>
              <a:rPr lang="en-US" altLang="es-ES"/>
              <a:t> ICSA in 1906 Teisserenc de Bort proposed the establishment of a permanent observatory in the mountains of  Tenerife</a:t>
            </a:r>
            <a:endParaRPr lang="es-ES" altLang="es-ES"/>
          </a:p>
        </p:txBody>
      </p:sp>
      <p:pic>
        <p:nvPicPr>
          <p:cNvPr id="47107" name="Picture 2" descr="Resultado de imagen de Teisserenc de bo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333375"/>
            <a:ext cx="3240087" cy="472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11 Rectángulo"/>
          <p:cNvSpPr>
            <a:spLocks noChangeArrowheads="1"/>
          </p:cNvSpPr>
          <p:nvPr/>
        </p:nvSpPr>
        <p:spPr bwMode="auto">
          <a:xfrm>
            <a:off x="3887788" y="2420938"/>
            <a:ext cx="5256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s-ES" altLang="es-ES" i="1"/>
              <a:t>Teisserenc de Bort (left) and  Abbot L. Rotch (right)</a:t>
            </a:r>
            <a:endParaRPr lang="en-GB" altLang="es-ES" i="1"/>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1"/>
          <p:cNvSpPr>
            <a:spLocks noGrp="1"/>
          </p:cNvSpPr>
          <p:nvPr>
            <p:ph/>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Wingdings" panose="05000000000000000000" pitchFamily="2" charset="2"/>
              <a:buNone/>
            </a:pPr>
            <a:r>
              <a:rPr lang="en-US" altLang="es-ES" sz="2000" smtClean="0">
                <a:effectLst/>
              </a:rPr>
              <a:t>     The observatory of Las Cañadas and the diplomatic compromise</a:t>
            </a:r>
          </a:p>
        </p:txBody>
      </p:sp>
      <p:pic>
        <p:nvPicPr>
          <p:cNvPr id="48131" name="Picture 4" descr="Las%20Cañadas"/>
          <p:cNvPicPr>
            <a:picLocks noChangeAspect="1" noChangeArrowheads="1"/>
          </p:cNvPicPr>
          <p:nvPr/>
        </p:nvPicPr>
        <p:blipFill>
          <a:blip r:embed="rId2">
            <a:extLst>
              <a:ext uri="{28A0092B-C50C-407E-A947-70E740481C1C}">
                <a14:useLocalDpi xmlns:a14="http://schemas.microsoft.com/office/drawing/2010/main" val="0"/>
              </a:ext>
            </a:extLst>
          </a:blip>
          <a:srcRect b="9930"/>
          <a:stretch>
            <a:fillRect/>
          </a:stretch>
        </p:blipFill>
        <p:spPr bwMode="auto">
          <a:xfrm>
            <a:off x="539750" y="4005263"/>
            <a:ext cx="3686175" cy="251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5" descr="Oceanographic%20Museum%20monaco"/>
          <p:cNvPicPr>
            <a:picLocks noChangeAspect="1" noChangeArrowheads="1"/>
          </p:cNvPicPr>
          <p:nvPr/>
        </p:nvPicPr>
        <p:blipFill>
          <a:blip r:embed="rId3">
            <a:extLst>
              <a:ext uri="{28A0092B-C50C-407E-A947-70E740481C1C}">
                <a14:useLocalDpi xmlns:a14="http://schemas.microsoft.com/office/drawing/2010/main" val="0"/>
              </a:ext>
            </a:extLst>
          </a:blip>
          <a:srcRect r="1614" b="9438"/>
          <a:stretch>
            <a:fillRect/>
          </a:stretch>
        </p:blipFill>
        <p:spPr bwMode="auto">
          <a:xfrm>
            <a:off x="468313" y="836613"/>
            <a:ext cx="3748087"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extBox 3"/>
          <p:cNvSpPr txBox="1">
            <a:spLocks noChangeArrowheads="1"/>
          </p:cNvSpPr>
          <p:nvPr/>
        </p:nvSpPr>
        <p:spPr bwMode="auto">
          <a:xfrm>
            <a:off x="4356100" y="1700213"/>
            <a:ext cx="4787900"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b="1">
                <a:latin typeface="Arial" panose="020B0604020202020204" pitchFamily="34" charset="0"/>
              </a:rPr>
              <a:t>Minutes of the 7</a:t>
            </a:r>
            <a:r>
              <a:rPr lang="en-US" altLang="en-US" b="1" baseline="30000">
                <a:latin typeface="Arial" panose="020B0604020202020204" pitchFamily="34" charset="0"/>
              </a:rPr>
              <a:t>th</a:t>
            </a:r>
            <a:r>
              <a:rPr lang="en-US" altLang="en-US" b="1">
                <a:latin typeface="Arial" panose="020B0604020202020204" pitchFamily="34" charset="0"/>
              </a:rPr>
              <a:t> ICSA meeting, Monaco March 1909</a:t>
            </a:r>
          </a:p>
          <a:p>
            <a:pPr eaLnBrk="1" hangingPunct="1"/>
            <a:endParaRPr lang="en-US" altLang="en-US">
              <a:latin typeface="Arial" panose="020B0604020202020204" pitchFamily="34" charset="0"/>
            </a:endParaRPr>
          </a:p>
          <a:p>
            <a:pPr eaLnBrk="1" hangingPunct="1"/>
            <a:r>
              <a:rPr lang="en-US" altLang="en-US" b="1">
                <a:latin typeface="Arial" panose="020B0604020202020204" pitchFamily="34" charset="0"/>
              </a:rPr>
              <a:t>Hergesell:</a:t>
            </a:r>
            <a:r>
              <a:rPr lang="en-US" altLang="en-US">
                <a:latin typeface="Arial" panose="020B0604020202020204" pitchFamily="34" charset="0"/>
              </a:rPr>
              <a:t> It is proposed to grant Spain the provisional use of the two huts “provided to the ICSA by the emperor of Germany”. </a:t>
            </a:r>
          </a:p>
          <a:p>
            <a:pPr eaLnBrk="1" hangingPunct="1"/>
            <a:endParaRPr lang="en-US" altLang="en-US">
              <a:latin typeface="Arial" panose="020B0604020202020204" pitchFamily="34" charset="0"/>
            </a:endParaRPr>
          </a:p>
          <a:p>
            <a:pPr eaLnBrk="1" hangingPunct="1"/>
            <a:r>
              <a:rPr lang="en-US" altLang="en-US" b="1">
                <a:latin typeface="Arial" panose="020B0604020202020204" pitchFamily="34" charset="0"/>
              </a:rPr>
              <a:t>The Spanish representative: </a:t>
            </a:r>
            <a:r>
              <a:rPr lang="en-US" altLang="en-US">
                <a:latin typeface="Arial" panose="020B0604020202020204" pitchFamily="34" charset="0"/>
              </a:rPr>
              <a:t> Spain has committed to build a permanent meteorological observatory in the mountains of Tenerife. In the meantime German and Spanish scientists would operate the provisional observatory at Las Cañadas jointly and open to “scientists of all nations”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1"/>
          <p:cNvSpPr>
            <a:spLocks noGrp="1"/>
          </p:cNvSpPr>
          <p:nvPr>
            <p:ph/>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Wingdings" panose="05000000000000000000" pitchFamily="2" charset="2"/>
              <a:buNone/>
            </a:pPr>
            <a:r>
              <a:rPr lang="en-US" altLang="es-ES" sz="2400" smtClean="0">
                <a:effectLst/>
              </a:rPr>
              <a:t>The permanent observatory </a:t>
            </a:r>
          </a:p>
        </p:txBody>
      </p:sp>
      <p:pic>
        <p:nvPicPr>
          <p:cNvPr id="49155"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3438" y="765175"/>
            <a:ext cx="3960812"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4149725"/>
            <a:ext cx="27908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3"/>
          <p:cNvPicPr>
            <a:picLocks noChangeAspect="1" noChangeArrowheads="1"/>
          </p:cNvPicPr>
          <p:nvPr/>
        </p:nvPicPr>
        <p:blipFill>
          <a:blip r:embed="rId4">
            <a:extLst>
              <a:ext uri="{28A0092B-C50C-407E-A947-70E740481C1C}">
                <a14:useLocalDpi xmlns:a14="http://schemas.microsoft.com/office/drawing/2010/main" val="0"/>
              </a:ext>
            </a:extLst>
          </a:blip>
          <a:srcRect l="2806" t="4002" r="4295" b="22244"/>
          <a:stretch>
            <a:fillRect/>
          </a:stretch>
        </p:blipFill>
        <p:spPr bwMode="auto">
          <a:xfrm>
            <a:off x="3203575" y="3644900"/>
            <a:ext cx="4414838" cy="230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8"/>
          <p:cNvPicPr>
            <a:picLocks noChangeAspect="1" noChangeArrowheads="1"/>
          </p:cNvPicPr>
          <p:nvPr/>
        </p:nvPicPr>
        <p:blipFill>
          <a:blip r:embed="rId5">
            <a:extLst>
              <a:ext uri="{28A0092B-C50C-407E-A947-70E740481C1C}">
                <a14:useLocalDpi xmlns:a14="http://schemas.microsoft.com/office/drawing/2010/main" val="0"/>
              </a:ext>
            </a:extLst>
          </a:blip>
          <a:srcRect l="7436" t="12671"/>
          <a:stretch>
            <a:fillRect/>
          </a:stretch>
        </p:blipFill>
        <p:spPr bwMode="auto">
          <a:xfrm>
            <a:off x="611188" y="836613"/>
            <a:ext cx="3533775"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9" name="TextBox 2"/>
          <p:cNvSpPr txBox="1">
            <a:spLocks noChangeArrowheads="1"/>
          </p:cNvSpPr>
          <p:nvPr/>
        </p:nvSpPr>
        <p:spPr bwMode="auto">
          <a:xfrm>
            <a:off x="627063" y="2924175"/>
            <a:ext cx="698500" cy="3698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a:solidFill>
                  <a:srgbClr val="0000FF"/>
                </a:solidFill>
                <a:latin typeface="Arial" panose="020B0604020202020204" pitchFamily="34" charset="0"/>
              </a:rPr>
              <a:t>1912</a:t>
            </a:r>
          </a:p>
        </p:txBody>
      </p:sp>
      <p:sp>
        <p:nvSpPr>
          <p:cNvPr id="49160" name="TextBox 12"/>
          <p:cNvSpPr txBox="1">
            <a:spLocks noChangeArrowheads="1"/>
          </p:cNvSpPr>
          <p:nvPr/>
        </p:nvSpPr>
        <p:spPr bwMode="auto">
          <a:xfrm>
            <a:off x="4679950" y="2836863"/>
            <a:ext cx="696913" cy="36988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a:solidFill>
                  <a:srgbClr val="0000FF"/>
                </a:solidFill>
                <a:latin typeface="Arial" panose="020B0604020202020204" pitchFamily="34" charset="0"/>
              </a:rPr>
              <a:t>1914</a:t>
            </a:r>
          </a:p>
        </p:txBody>
      </p:sp>
      <p:sp>
        <p:nvSpPr>
          <p:cNvPr id="49161" name="TextBox 13"/>
          <p:cNvSpPr txBox="1">
            <a:spLocks noChangeArrowheads="1"/>
          </p:cNvSpPr>
          <p:nvPr/>
        </p:nvSpPr>
        <p:spPr bwMode="auto">
          <a:xfrm>
            <a:off x="971550" y="3644900"/>
            <a:ext cx="1439863" cy="4000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000">
                <a:latin typeface="Arial" panose="020B0604020202020204" pitchFamily="34" charset="0"/>
              </a:rPr>
              <a:t>And finally:</a:t>
            </a:r>
          </a:p>
        </p:txBody>
      </p:sp>
      <p:sp>
        <p:nvSpPr>
          <p:cNvPr id="49162" name="11 Rectángulo"/>
          <p:cNvSpPr>
            <a:spLocks noChangeArrowheads="1"/>
          </p:cNvSpPr>
          <p:nvPr/>
        </p:nvSpPr>
        <p:spPr bwMode="auto">
          <a:xfrm>
            <a:off x="0" y="3284538"/>
            <a:ext cx="4165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s-ES" sz="1600" i="1">
                <a:latin typeface="Arial" panose="020B0604020202020204" pitchFamily="34" charset="0"/>
              </a:rPr>
              <a:t>Hergesell in Madrid (El Retiro Observatory) </a:t>
            </a:r>
            <a:endParaRPr lang="en-GB" altLang="es-ES" sz="1600" i="1">
              <a:latin typeface="Arial" panose="020B0604020202020204" pitchFamily="34" charset="0"/>
            </a:endParaRPr>
          </a:p>
        </p:txBody>
      </p:sp>
      <p:sp>
        <p:nvSpPr>
          <p:cNvPr id="49163" name="12 Rectángulo"/>
          <p:cNvSpPr>
            <a:spLocks noChangeArrowheads="1"/>
          </p:cNvSpPr>
          <p:nvPr/>
        </p:nvSpPr>
        <p:spPr bwMode="auto">
          <a:xfrm>
            <a:off x="250825" y="6092825"/>
            <a:ext cx="8642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spcBef>
                <a:spcPct val="50000"/>
              </a:spcBef>
            </a:pPr>
            <a:r>
              <a:rPr lang="en-US" altLang="es-ES">
                <a:latin typeface="Arial" panose="020B0604020202020204" pitchFamily="34" charset="0"/>
              </a:rPr>
              <a:t>Second Observatory of the National Weather Service, after El Retiro in Madrid: On January 1</a:t>
            </a:r>
            <a:r>
              <a:rPr lang="en-US" altLang="es-ES" baseline="30000">
                <a:latin typeface="Arial" panose="020B0604020202020204" pitchFamily="34" charset="0"/>
              </a:rPr>
              <a:t>st</a:t>
            </a:r>
            <a:r>
              <a:rPr lang="en-US" altLang="es-ES">
                <a:latin typeface="Arial" panose="020B0604020202020204" pitchFamily="34" charset="0"/>
              </a:rPr>
              <a:t> ,1916 the Izaña observatory (created by Royal Decree)  is inaugurated</a:t>
            </a:r>
            <a:endParaRPr lang="es-ES" altLang="es-ES">
              <a:latin typeface="Arial" panose="020B0604020202020204" pitchFamily="34" charset="0"/>
            </a:endParaRPr>
          </a:p>
        </p:txBody>
      </p:sp>
      <p:pic>
        <p:nvPicPr>
          <p:cNvPr id="49164" name="Picture 10" descr="http://izana100.aemet.es/imgdecadas/FD1920_01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59513" y="4076700"/>
            <a:ext cx="2884487"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a:spLocks noChangeArrowheads="1"/>
          </p:cNvSpPr>
          <p:nvPr/>
        </p:nvSpPr>
        <p:spPr bwMode="auto">
          <a:xfrm>
            <a:off x="257175" y="569913"/>
            <a:ext cx="8456613" cy="1200150"/>
          </a:xfrm>
          <a:prstGeom prst="rect">
            <a:avLst/>
          </a:prstGeom>
          <a:noFill/>
          <a:ln w="9525">
            <a:solidFill>
              <a:schemeClr val="tx1"/>
            </a:solidFill>
            <a:miter lim="800000"/>
            <a:headEnd/>
            <a:tailEnd/>
          </a:ln>
        </p:spPr>
        <p:txBody>
          <a:bodyPr>
            <a:spAutoFit/>
          </a:bodyPr>
          <a:lstStyle/>
          <a:p>
            <a:pPr algn="just" eaLnBrk="1" fontAlgn="auto" hangingPunct="1">
              <a:spcBef>
                <a:spcPts val="0"/>
              </a:spcBef>
              <a:spcAft>
                <a:spcPts val="0"/>
              </a:spcAft>
              <a:defRPr/>
            </a:pPr>
            <a:r>
              <a:rPr lang="en-US" dirty="0">
                <a:latin typeface="+mn-lt"/>
              </a:rPr>
              <a:t>In </a:t>
            </a:r>
            <a:r>
              <a:rPr lang="en-US" dirty="0">
                <a:effectLst>
                  <a:outerShdw blurRad="38100" dist="38100" dir="2700000" algn="tl">
                    <a:srgbClr val="000000">
                      <a:alpha val="43137"/>
                    </a:srgbClr>
                  </a:outerShdw>
                </a:effectLst>
                <a:latin typeface="+mn-lt"/>
              </a:rPr>
              <a:t>1958, the International Geophysical Year</a:t>
            </a:r>
            <a:r>
              <a:rPr lang="en-US" dirty="0">
                <a:latin typeface="+mn-lt"/>
              </a:rPr>
              <a:t>, foreign scientists were installed in </a:t>
            </a:r>
            <a:r>
              <a:rPr lang="en-US" dirty="0" err="1">
                <a:latin typeface="+mn-lt"/>
              </a:rPr>
              <a:t>Izaña</a:t>
            </a:r>
            <a:r>
              <a:rPr lang="en-US" dirty="0">
                <a:latin typeface="+mn-lt"/>
              </a:rPr>
              <a:t> during a solar eclipse (in 1959). They used the observatory to conduct studies on the transparency of the atmosphere and to examine the degree of suitability of the site for astronomical observations.</a:t>
            </a:r>
            <a:endParaRPr lang="es-ES" dirty="0">
              <a:latin typeface="+mn-lt"/>
            </a:endParaRPr>
          </a:p>
        </p:txBody>
      </p:sp>
      <p:pic>
        <p:nvPicPr>
          <p:cNvPr id="24473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3538" y="1814513"/>
            <a:ext cx="23876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47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0" y="1828800"/>
            <a:ext cx="3070225" cy="224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CuadroTexto"/>
          <p:cNvSpPr txBox="1">
            <a:spLocks noChangeArrowheads="1"/>
          </p:cNvSpPr>
          <p:nvPr/>
        </p:nvSpPr>
        <p:spPr bwMode="auto">
          <a:xfrm>
            <a:off x="288925" y="4557713"/>
            <a:ext cx="5189538" cy="2031325"/>
          </a:xfrm>
          <a:prstGeom prst="rect">
            <a:avLst/>
          </a:prstGeom>
          <a:noFill/>
          <a:ln w="9525">
            <a:solidFill>
              <a:schemeClr val="tx1"/>
            </a:solidFill>
            <a:miter lim="800000"/>
            <a:headEnd/>
            <a:tailEnd/>
          </a:ln>
        </p:spPr>
        <p:txBody>
          <a:bodyPr>
            <a:spAutoFit/>
          </a:bodyPr>
          <a:lstStyle/>
          <a:p>
            <a:pPr eaLnBrk="1" fontAlgn="auto" hangingPunct="1">
              <a:spcBef>
                <a:spcPts val="0"/>
              </a:spcBef>
              <a:spcAft>
                <a:spcPts val="0"/>
              </a:spcAft>
              <a:defRPr/>
            </a:pPr>
            <a:r>
              <a:rPr lang="en-US" dirty="0" smtClean="0">
                <a:latin typeface="+mn-lt"/>
              </a:rPr>
              <a:t>René Dumont, University of Grenoble started first routine astronomical observations.</a:t>
            </a:r>
          </a:p>
          <a:p>
            <a:pPr eaLnBrk="1" fontAlgn="auto" hangingPunct="1">
              <a:spcBef>
                <a:spcPts val="0"/>
              </a:spcBef>
              <a:spcAft>
                <a:spcPts val="0"/>
              </a:spcAft>
              <a:defRPr/>
            </a:pPr>
            <a:r>
              <a:rPr lang="en-US" dirty="0" smtClean="0">
                <a:latin typeface="+mn-lt"/>
              </a:rPr>
              <a:t>In </a:t>
            </a:r>
            <a:r>
              <a:rPr lang="en-US" dirty="0">
                <a:effectLst>
                  <a:outerShdw blurRad="38100" dist="38100" dir="2700000" algn="tl">
                    <a:srgbClr val="000000">
                      <a:alpha val="43137"/>
                    </a:srgbClr>
                  </a:outerShdw>
                </a:effectLst>
                <a:latin typeface="+mn-lt"/>
              </a:rPr>
              <a:t>1961, Francisco Sanchez</a:t>
            </a:r>
            <a:r>
              <a:rPr lang="en-US" dirty="0">
                <a:latin typeface="+mn-lt"/>
              </a:rPr>
              <a:t>, founder and director of the Institute of Astrophysics of the Canary Islands (IAC) came to the Canary Islands with the aim of studying the astronomical quality of the summits of Tenerife. The IAC was created in 1975.</a:t>
            </a:r>
            <a:endParaRPr lang="es-ES" dirty="0">
              <a:latin typeface="+mn-lt"/>
            </a:endParaRPr>
          </a:p>
        </p:txBody>
      </p:sp>
      <p:pic>
        <p:nvPicPr>
          <p:cNvPr id="244740" name="Picture 4" descr="http://izana100.aemet.es/imgdecadas/FD1960_00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53563" y="2598738"/>
            <a:ext cx="2141537"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4742" name="Picture 6" descr="http://izana100.aemet.es/imgdecadas/FD1960_01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863" y="1828800"/>
            <a:ext cx="31178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474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37225" y="4341813"/>
            <a:ext cx="3105150"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9 CuadroTexto"/>
          <p:cNvSpPr txBox="1">
            <a:spLocks noChangeArrowheads="1"/>
          </p:cNvSpPr>
          <p:nvPr/>
        </p:nvSpPr>
        <p:spPr bwMode="auto">
          <a:xfrm>
            <a:off x="5721350" y="4354513"/>
            <a:ext cx="3267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fr-FR" altLang="es-ES" sz="1400"/>
              <a:t>René Dumont and Francisco Sánchez,</a:t>
            </a:r>
            <a:r>
              <a:rPr lang="es-ES" altLang="es-ES" sz="1400"/>
              <a:t>1964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par>
                                <p:cTn id="8" presetID="4" presetClass="entr" presetSubtype="16" fill="hold" nodeType="withEffect">
                                  <p:stCondLst>
                                    <p:cond delay="0"/>
                                  </p:stCondLst>
                                  <p:childTnLst>
                                    <p:set>
                                      <p:cBhvr>
                                        <p:cTn id="9" dur="1" fill="hold">
                                          <p:stCondLst>
                                            <p:cond delay="0"/>
                                          </p:stCondLst>
                                        </p:cTn>
                                        <p:tgtEl>
                                          <p:spTgt spid="244738"/>
                                        </p:tgtEl>
                                        <p:attrNameLst>
                                          <p:attrName>style.visibility</p:attrName>
                                        </p:attrNameLst>
                                      </p:cBhvr>
                                      <p:to>
                                        <p:strVal val="visible"/>
                                      </p:to>
                                    </p:set>
                                    <p:animEffect transition="in" filter="box(in)">
                                      <p:cBhvr>
                                        <p:cTn id="10" dur="500"/>
                                        <p:tgtEl>
                                          <p:spTgt spid="244738"/>
                                        </p:tgtEl>
                                      </p:cBhvr>
                                    </p:animEffect>
                                  </p:childTnLst>
                                </p:cTn>
                              </p:par>
                              <p:par>
                                <p:cTn id="11" presetID="4" presetClass="entr" presetSubtype="16" fill="hold" nodeType="withEffect">
                                  <p:stCondLst>
                                    <p:cond delay="0"/>
                                  </p:stCondLst>
                                  <p:childTnLst>
                                    <p:set>
                                      <p:cBhvr>
                                        <p:cTn id="12" dur="1" fill="hold">
                                          <p:stCondLst>
                                            <p:cond delay="0"/>
                                          </p:stCondLst>
                                        </p:cTn>
                                        <p:tgtEl>
                                          <p:spTgt spid="244737"/>
                                        </p:tgtEl>
                                        <p:attrNameLst>
                                          <p:attrName>style.visibility</p:attrName>
                                        </p:attrNameLst>
                                      </p:cBhvr>
                                      <p:to>
                                        <p:strVal val="visible"/>
                                      </p:to>
                                    </p:set>
                                    <p:animEffect transition="in" filter="box(in)">
                                      <p:cBhvr>
                                        <p:cTn id="13" dur="500"/>
                                        <p:tgtEl>
                                          <p:spTgt spid="244737"/>
                                        </p:tgtEl>
                                      </p:cBhvr>
                                    </p:animEffect>
                                  </p:childTnLst>
                                </p:cTn>
                              </p:par>
                              <p:par>
                                <p:cTn id="14" presetID="4" presetClass="entr" presetSubtype="16" fill="hold" nodeType="withEffect">
                                  <p:stCondLst>
                                    <p:cond delay="0"/>
                                  </p:stCondLst>
                                  <p:childTnLst>
                                    <p:set>
                                      <p:cBhvr>
                                        <p:cTn id="15" dur="1" fill="hold">
                                          <p:stCondLst>
                                            <p:cond delay="0"/>
                                          </p:stCondLst>
                                        </p:cTn>
                                        <p:tgtEl>
                                          <p:spTgt spid="244742"/>
                                        </p:tgtEl>
                                        <p:attrNameLst>
                                          <p:attrName>style.visibility</p:attrName>
                                        </p:attrNameLst>
                                      </p:cBhvr>
                                      <p:to>
                                        <p:strVal val="visible"/>
                                      </p:to>
                                    </p:set>
                                    <p:animEffect transition="in" filter="box(in)">
                                      <p:cBhvr>
                                        <p:cTn id="16" dur="500"/>
                                        <p:tgtEl>
                                          <p:spTgt spid="244742"/>
                                        </p:tgtEl>
                                      </p:cBhvr>
                                    </p:animEffect>
                                  </p:childTnLst>
                                </p:cTn>
                              </p:par>
                              <p:par>
                                <p:cTn id="17" presetID="4" presetClass="entr" presetSubtype="16" fill="hold" nodeType="withEffect">
                                  <p:stCondLst>
                                    <p:cond delay="0"/>
                                  </p:stCondLst>
                                  <p:childTnLst>
                                    <p:set>
                                      <p:cBhvr>
                                        <p:cTn id="18" dur="1" fill="hold">
                                          <p:stCondLst>
                                            <p:cond delay="0"/>
                                          </p:stCondLst>
                                        </p:cTn>
                                        <p:tgtEl>
                                          <p:spTgt spid="244740"/>
                                        </p:tgtEl>
                                        <p:attrNameLst>
                                          <p:attrName>style.visibility</p:attrName>
                                        </p:attrNameLst>
                                      </p:cBhvr>
                                      <p:to>
                                        <p:strVal val="visible"/>
                                      </p:to>
                                    </p:set>
                                    <p:animEffect transition="in" filter="box(in)">
                                      <p:cBhvr>
                                        <p:cTn id="19" dur="500"/>
                                        <p:tgtEl>
                                          <p:spTgt spid="24474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ox(in)">
                                      <p:cBhvr>
                                        <p:cTn id="24" dur="500"/>
                                        <p:tgtEl>
                                          <p:spTgt spid="6"/>
                                        </p:tgtEl>
                                      </p:cBhvr>
                                    </p:animEffect>
                                  </p:childTnLst>
                                </p:cTn>
                              </p:par>
                              <p:par>
                                <p:cTn id="25" presetID="4" presetClass="entr" presetSubtype="16" fill="hold" nodeType="withEffect">
                                  <p:stCondLst>
                                    <p:cond delay="0"/>
                                  </p:stCondLst>
                                  <p:childTnLst>
                                    <p:set>
                                      <p:cBhvr>
                                        <p:cTn id="26" dur="1" fill="hold">
                                          <p:stCondLst>
                                            <p:cond delay="0"/>
                                          </p:stCondLst>
                                        </p:cTn>
                                        <p:tgtEl>
                                          <p:spTgt spid="244743"/>
                                        </p:tgtEl>
                                        <p:attrNameLst>
                                          <p:attrName>style.visibility</p:attrName>
                                        </p:attrNameLst>
                                      </p:cBhvr>
                                      <p:to>
                                        <p:strVal val="visible"/>
                                      </p:to>
                                    </p:set>
                                    <p:animEffect transition="in" filter="box(in)">
                                      <p:cBhvr>
                                        <p:cTn id="27" dur="500"/>
                                        <p:tgtEl>
                                          <p:spTgt spid="244743"/>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ox(in)">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0"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 Izaña Observatory 100-year Anniversary [Modo de compatibilidad]" id="{BAB3883A-4C97-4E59-A33D-606C75A9D89E}" vid="{42F5EBC2-6846-4ACE-8762-476AFB3F0815}"/>
    </a:ext>
  </a:extLst>
</a:theme>
</file>

<file path=ppt/theme/theme2.xml><?xml version="1.0" encoding="utf-8"?>
<a:theme xmlns:a="http://schemas.openxmlformats.org/drawingml/2006/main" name="Puntos digitales">
  <a:themeElements>
    <a:clrScheme name="Custom 1">
      <a:dk1>
        <a:srgbClr val="000000"/>
      </a:dk1>
      <a:lt1>
        <a:srgbClr val="D6F4F4"/>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Puntos digita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untos digitales 1">
        <a:dk1>
          <a:srgbClr val="00008A"/>
        </a:dk1>
        <a:lt1>
          <a:srgbClr val="FFFFFF"/>
        </a:lt1>
        <a:dk2>
          <a:srgbClr val="000099"/>
        </a:dk2>
        <a:lt2>
          <a:srgbClr val="FFFFFF"/>
        </a:lt2>
        <a:accent1>
          <a:srgbClr val="0099FF"/>
        </a:accent1>
        <a:accent2>
          <a:srgbClr val="00007A"/>
        </a:accent2>
        <a:accent3>
          <a:srgbClr val="AAAACA"/>
        </a:accent3>
        <a:accent4>
          <a:srgbClr val="DADADA"/>
        </a:accent4>
        <a:accent5>
          <a:srgbClr val="AACAFF"/>
        </a:accent5>
        <a:accent6>
          <a:srgbClr val="00006E"/>
        </a:accent6>
        <a:hlink>
          <a:srgbClr val="EAEAEA"/>
        </a:hlink>
        <a:folHlink>
          <a:srgbClr val="FFCC00"/>
        </a:folHlink>
      </a:clrScheme>
      <a:clrMap bg1="dk2" tx1="lt1" bg2="dk1" tx2="lt2" accent1="accent1" accent2="accent2" accent3="accent3" accent4="accent4" accent5="accent5" accent6="accent6" hlink="hlink" folHlink="folHlink"/>
    </a:extraClrScheme>
    <a:extraClrScheme>
      <a:clrScheme name="Puntos digitales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clrMap bg1="dk2" tx1="lt1" bg2="dk1" tx2="lt2" accent1="accent1" accent2="accent2" accent3="accent3" accent4="accent4" accent5="accent5" accent6="accent6" hlink="hlink" folHlink="folHlink"/>
    </a:extraClrScheme>
    <a:extraClrScheme>
      <a:clrScheme name="Puntos digitales 3">
        <a:dk1>
          <a:srgbClr val="700000"/>
        </a:dk1>
        <a:lt1>
          <a:srgbClr val="FFFFFF"/>
        </a:lt1>
        <a:dk2>
          <a:srgbClr val="800000"/>
        </a:dk2>
        <a:lt2>
          <a:srgbClr val="FFFFCC"/>
        </a:lt2>
        <a:accent1>
          <a:srgbClr val="BE7960"/>
        </a:accent1>
        <a:accent2>
          <a:srgbClr val="600000"/>
        </a:accent2>
        <a:accent3>
          <a:srgbClr val="C0AAAA"/>
        </a:accent3>
        <a:accent4>
          <a:srgbClr val="DADADA"/>
        </a:accent4>
        <a:accent5>
          <a:srgbClr val="DBBEB6"/>
        </a:accent5>
        <a:accent6>
          <a:srgbClr val="560000"/>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untos digitales 4">
        <a:dk1>
          <a:srgbClr val="000000"/>
        </a:dk1>
        <a:lt1>
          <a:srgbClr val="FDEB9D"/>
        </a:lt1>
        <a:dk2>
          <a:srgbClr val="000000"/>
        </a:dk2>
        <a:lt2>
          <a:srgbClr val="E0CE82"/>
        </a:lt2>
        <a:accent1>
          <a:srgbClr val="EAEAEA"/>
        </a:accent1>
        <a:accent2>
          <a:srgbClr val="C2B476"/>
        </a:accent2>
        <a:accent3>
          <a:srgbClr val="FEF3CC"/>
        </a:accent3>
        <a:accent4>
          <a:srgbClr val="000000"/>
        </a:accent4>
        <a:accent5>
          <a:srgbClr val="F3F3F3"/>
        </a:accent5>
        <a:accent6>
          <a:srgbClr val="B0A36A"/>
        </a:accent6>
        <a:hlink>
          <a:srgbClr val="A47900"/>
        </a:hlink>
        <a:folHlink>
          <a:srgbClr val="8C8900"/>
        </a:folHlink>
      </a:clrScheme>
      <a:clrMap bg1="lt1" tx1="dk1" bg2="lt2" tx2="dk2" accent1="accent1" accent2="accent2" accent3="accent3" accent4="accent4" accent5="accent5" accent6="accent6" hlink="hlink" folHlink="folHlink"/>
    </a:extraClrScheme>
    <a:extraClrScheme>
      <a:clrScheme name="Puntos digitales 5">
        <a:dk1>
          <a:srgbClr val="5B5E52"/>
        </a:dk1>
        <a:lt1>
          <a:srgbClr val="FFFFFF"/>
        </a:lt1>
        <a:dk2>
          <a:srgbClr val="686B5D"/>
        </a:dk2>
        <a:lt2>
          <a:srgbClr val="CCD5C7"/>
        </a:lt2>
        <a:accent1>
          <a:srgbClr val="809EA8"/>
        </a:accent1>
        <a:accent2>
          <a:srgbClr val="4F5147"/>
        </a:accent2>
        <a:accent3>
          <a:srgbClr val="B9BAB6"/>
        </a:accent3>
        <a:accent4>
          <a:srgbClr val="DADADA"/>
        </a:accent4>
        <a:accent5>
          <a:srgbClr val="C0CCD1"/>
        </a:accent5>
        <a:accent6>
          <a:srgbClr val="47493F"/>
        </a:accent6>
        <a:hlink>
          <a:srgbClr val="AAA854"/>
        </a:hlink>
        <a:folHlink>
          <a:srgbClr val="E1D09F"/>
        </a:folHlink>
      </a:clrScheme>
      <a:clrMap bg1="dk2" tx1="lt1" bg2="dk1" tx2="lt2" accent1="accent1" accent2="accent2" accent3="accent3" accent4="accent4" accent5="accent5" accent6="accent6" hlink="hlink" folHlink="folHlink"/>
    </a:extraClrScheme>
    <a:extraClrScheme>
      <a:clrScheme name="Puntos digitales 6">
        <a:dk1>
          <a:srgbClr val="46532B"/>
        </a:dk1>
        <a:lt1>
          <a:srgbClr val="FFFFFF"/>
        </a:lt1>
        <a:dk2>
          <a:srgbClr val="4E5D31"/>
        </a:dk2>
        <a:lt2>
          <a:srgbClr val="FFFFCC"/>
        </a:lt2>
        <a:accent1>
          <a:srgbClr val="8F8C00"/>
        </a:accent1>
        <a:accent2>
          <a:srgbClr val="424F29"/>
        </a:accent2>
        <a:accent3>
          <a:srgbClr val="B2B6AD"/>
        </a:accent3>
        <a:accent4>
          <a:srgbClr val="DADADA"/>
        </a:accent4>
        <a:accent5>
          <a:srgbClr val="C6C5AA"/>
        </a:accent5>
        <a:accent6>
          <a:srgbClr val="3B4724"/>
        </a:accent6>
        <a:hlink>
          <a:srgbClr val="33CC33"/>
        </a:hlink>
        <a:folHlink>
          <a:srgbClr val="00A1B2"/>
        </a:folHlink>
      </a:clrScheme>
      <a:clrMap bg1="dk2" tx1="lt1" bg2="dk1" tx2="lt2" accent1="accent1" accent2="accent2" accent3="accent3" accent4="accent4" accent5="accent5" accent6="accent6" hlink="hlink" folHlink="folHlink"/>
    </a:extraClrScheme>
    <a:extraClrScheme>
      <a:clrScheme name="Puntos digitales 7">
        <a:dk1>
          <a:srgbClr val="007673"/>
        </a:dk1>
        <a:lt1>
          <a:srgbClr val="FFFFFF"/>
        </a:lt1>
        <a:dk2>
          <a:srgbClr val="008080"/>
        </a:dk2>
        <a:lt2>
          <a:srgbClr val="FFFF99"/>
        </a:lt2>
        <a:accent1>
          <a:srgbClr val="33CCCC"/>
        </a:accent1>
        <a:accent2>
          <a:srgbClr val="006462"/>
        </a:accent2>
        <a:accent3>
          <a:srgbClr val="AAC0C0"/>
        </a:accent3>
        <a:accent4>
          <a:srgbClr val="DADADA"/>
        </a:accent4>
        <a:accent5>
          <a:srgbClr val="ADE2E2"/>
        </a:accent5>
        <a:accent6>
          <a:srgbClr val="005A58"/>
        </a:accent6>
        <a:hlink>
          <a:srgbClr val="FFCC00"/>
        </a:hlink>
        <a:folHlink>
          <a:srgbClr val="CC3300"/>
        </a:folHlink>
      </a:clrScheme>
      <a:clrMap bg1="dk2" tx1="lt1" bg2="dk1" tx2="lt2" accent1="accent1" accent2="accent2" accent3="accent3" accent4="accent4" accent5="accent5" accent6="accent6" hlink="hlink" folHlink="folHlink"/>
    </a:extraClrScheme>
    <a:extraClrScheme>
      <a:clrScheme name="Puntos digitales 8">
        <a:dk1>
          <a:srgbClr val="000000"/>
        </a:dk1>
        <a:lt1>
          <a:srgbClr val="E6F8F4"/>
        </a:lt1>
        <a:dk2>
          <a:srgbClr val="000000"/>
        </a:dk2>
        <a:lt2>
          <a:srgbClr val="C5DBD6"/>
        </a:lt2>
        <a:accent1>
          <a:srgbClr val="CCFF99"/>
        </a:accent1>
        <a:accent2>
          <a:srgbClr val="ACBAB7"/>
        </a:accent2>
        <a:accent3>
          <a:srgbClr val="F0FBF8"/>
        </a:accent3>
        <a:accent4>
          <a:srgbClr val="000000"/>
        </a:accent4>
        <a:accent5>
          <a:srgbClr val="E2FFCA"/>
        </a:accent5>
        <a:accent6>
          <a:srgbClr val="9BA8A6"/>
        </a:accent6>
        <a:hlink>
          <a:srgbClr val="008080"/>
        </a:hlink>
        <a:folHlink>
          <a:srgbClr val="0066CC"/>
        </a:folHlink>
      </a:clrScheme>
      <a:clrMap bg1="lt1" tx1="dk1" bg2="lt2" tx2="dk2" accent1="accent1" accent2="accent2" accent3="accent3" accent4="accent4" accent5="accent5" accent6="accent6" hlink="hlink" folHlink="folHlink"/>
    </a:extraClrScheme>
    <a:extraClrScheme>
      <a:clrScheme name="Puntos digitales 9">
        <a:dk1>
          <a:srgbClr val="000000"/>
        </a:dk1>
        <a:lt1>
          <a:srgbClr val="EAEAEA"/>
        </a:lt1>
        <a:dk2>
          <a:srgbClr val="000000"/>
        </a:dk2>
        <a:lt2>
          <a:srgbClr val="D1D1D1"/>
        </a:lt2>
        <a:accent1>
          <a:srgbClr val="CCECFF"/>
        </a:accent1>
        <a:accent2>
          <a:srgbClr val="B2B2B2"/>
        </a:accent2>
        <a:accent3>
          <a:srgbClr val="F3F3F3"/>
        </a:accent3>
        <a:accent4>
          <a:srgbClr val="000000"/>
        </a:accent4>
        <a:accent5>
          <a:srgbClr val="E2F4FF"/>
        </a:accent5>
        <a:accent6>
          <a:srgbClr val="A1A1A1"/>
        </a:accent6>
        <a:hlink>
          <a:srgbClr val="7200E4"/>
        </a:hlink>
        <a:folHlink>
          <a:srgbClr val="00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 Izaña Observatory 100-year Anniversary [Modo de compatibilidad]" id="{BAB3883A-4C97-4E59-A33D-606C75A9D89E}" vid="{A02DDFFE-7E60-4C0D-80EE-14984C8FBA44}"/>
    </a:ext>
  </a:extLst>
</a:theme>
</file>

<file path=ppt/theme/theme3.xml><?xml version="1.0" encoding="utf-8"?>
<a:theme xmlns:a="http://schemas.openxmlformats.org/drawingml/2006/main" name="1_Puntos digitales">
  <a:themeElements>
    <a:clrScheme name="Custom 1">
      <a:dk1>
        <a:srgbClr val="000000"/>
      </a:dk1>
      <a:lt1>
        <a:srgbClr val="D6F4F4"/>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Puntos digita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untos digitales 1">
        <a:dk1>
          <a:srgbClr val="00008A"/>
        </a:dk1>
        <a:lt1>
          <a:srgbClr val="FFFFFF"/>
        </a:lt1>
        <a:dk2>
          <a:srgbClr val="000099"/>
        </a:dk2>
        <a:lt2>
          <a:srgbClr val="FFFFFF"/>
        </a:lt2>
        <a:accent1>
          <a:srgbClr val="0099FF"/>
        </a:accent1>
        <a:accent2>
          <a:srgbClr val="00007A"/>
        </a:accent2>
        <a:accent3>
          <a:srgbClr val="AAAACA"/>
        </a:accent3>
        <a:accent4>
          <a:srgbClr val="DADADA"/>
        </a:accent4>
        <a:accent5>
          <a:srgbClr val="AACAFF"/>
        </a:accent5>
        <a:accent6>
          <a:srgbClr val="00006E"/>
        </a:accent6>
        <a:hlink>
          <a:srgbClr val="EAEAEA"/>
        </a:hlink>
        <a:folHlink>
          <a:srgbClr val="FFCC00"/>
        </a:folHlink>
      </a:clrScheme>
      <a:clrMap bg1="dk2" tx1="lt1" bg2="dk1" tx2="lt2" accent1="accent1" accent2="accent2" accent3="accent3" accent4="accent4" accent5="accent5" accent6="accent6" hlink="hlink" folHlink="folHlink"/>
    </a:extraClrScheme>
    <a:extraClrScheme>
      <a:clrScheme name="Puntos digitales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clrMap bg1="dk2" tx1="lt1" bg2="dk1" tx2="lt2" accent1="accent1" accent2="accent2" accent3="accent3" accent4="accent4" accent5="accent5" accent6="accent6" hlink="hlink" folHlink="folHlink"/>
    </a:extraClrScheme>
    <a:extraClrScheme>
      <a:clrScheme name="Puntos digitales 3">
        <a:dk1>
          <a:srgbClr val="700000"/>
        </a:dk1>
        <a:lt1>
          <a:srgbClr val="FFFFFF"/>
        </a:lt1>
        <a:dk2>
          <a:srgbClr val="800000"/>
        </a:dk2>
        <a:lt2>
          <a:srgbClr val="FFFFCC"/>
        </a:lt2>
        <a:accent1>
          <a:srgbClr val="BE7960"/>
        </a:accent1>
        <a:accent2>
          <a:srgbClr val="600000"/>
        </a:accent2>
        <a:accent3>
          <a:srgbClr val="C0AAAA"/>
        </a:accent3>
        <a:accent4>
          <a:srgbClr val="DADADA"/>
        </a:accent4>
        <a:accent5>
          <a:srgbClr val="DBBEB6"/>
        </a:accent5>
        <a:accent6>
          <a:srgbClr val="560000"/>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untos digitales 4">
        <a:dk1>
          <a:srgbClr val="000000"/>
        </a:dk1>
        <a:lt1>
          <a:srgbClr val="FDEB9D"/>
        </a:lt1>
        <a:dk2>
          <a:srgbClr val="000000"/>
        </a:dk2>
        <a:lt2>
          <a:srgbClr val="E0CE82"/>
        </a:lt2>
        <a:accent1>
          <a:srgbClr val="EAEAEA"/>
        </a:accent1>
        <a:accent2>
          <a:srgbClr val="C2B476"/>
        </a:accent2>
        <a:accent3>
          <a:srgbClr val="FEF3CC"/>
        </a:accent3>
        <a:accent4>
          <a:srgbClr val="000000"/>
        </a:accent4>
        <a:accent5>
          <a:srgbClr val="F3F3F3"/>
        </a:accent5>
        <a:accent6>
          <a:srgbClr val="B0A36A"/>
        </a:accent6>
        <a:hlink>
          <a:srgbClr val="A47900"/>
        </a:hlink>
        <a:folHlink>
          <a:srgbClr val="8C8900"/>
        </a:folHlink>
      </a:clrScheme>
      <a:clrMap bg1="lt1" tx1="dk1" bg2="lt2" tx2="dk2" accent1="accent1" accent2="accent2" accent3="accent3" accent4="accent4" accent5="accent5" accent6="accent6" hlink="hlink" folHlink="folHlink"/>
    </a:extraClrScheme>
    <a:extraClrScheme>
      <a:clrScheme name="Puntos digitales 5">
        <a:dk1>
          <a:srgbClr val="5B5E52"/>
        </a:dk1>
        <a:lt1>
          <a:srgbClr val="FFFFFF"/>
        </a:lt1>
        <a:dk2>
          <a:srgbClr val="686B5D"/>
        </a:dk2>
        <a:lt2>
          <a:srgbClr val="CCD5C7"/>
        </a:lt2>
        <a:accent1>
          <a:srgbClr val="809EA8"/>
        </a:accent1>
        <a:accent2>
          <a:srgbClr val="4F5147"/>
        </a:accent2>
        <a:accent3>
          <a:srgbClr val="B9BAB6"/>
        </a:accent3>
        <a:accent4>
          <a:srgbClr val="DADADA"/>
        </a:accent4>
        <a:accent5>
          <a:srgbClr val="C0CCD1"/>
        </a:accent5>
        <a:accent6>
          <a:srgbClr val="47493F"/>
        </a:accent6>
        <a:hlink>
          <a:srgbClr val="AAA854"/>
        </a:hlink>
        <a:folHlink>
          <a:srgbClr val="E1D09F"/>
        </a:folHlink>
      </a:clrScheme>
      <a:clrMap bg1="dk2" tx1="lt1" bg2="dk1" tx2="lt2" accent1="accent1" accent2="accent2" accent3="accent3" accent4="accent4" accent5="accent5" accent6="accent6" hlink="hlink" folHlink="folHlink"/>
    </a:extraClrScheme>
    <a:extraClrScheme>
      <a:clrScheme name="Puntos digitales 6">
        <a:dk1>
          <a:srgbClr val="46532B"/>
        </a:dk1>
        <a:lt1>
          <a:srgbClr val="FFFFFF"/>
        </a:lt1>
        <a:dk2>
          <a:srgbClr val="4E5D31"/>
        </a:dk2>
        <a:lt2>
          <a:srgbClr val="FFFFCC"/>
        </a:lt2>
        <a:accent1>
          <a:srgbClr val="8F8C00"/>
        </a:accent1>
        <a:accent2>
          <a:srgbClr val="424F29"/>
        </a:accent2>
        <a:accent3>
          <a:srgbClr val="B2B6AD"/>
        </a:accent3>
        <a:accent4>
          <a:srgbClr val="DADADA"/>
        </a:accent4>
        <a:accent5>
          <a:srgbClr val="C6C5AA"/>
        </a:accent5>
        <a:accent6>
          <a:srgbClr val="3B4724"/>
        </a:accent6>
        <a:hlink>
          <a:srgbClr val="33CC33"/>
        </a:hlink>
        <a:folHlink>
          <a:srgbClr val="00A1B2"/>
        </a:folHlink>
      </a:clrScheme>
      <a:clrMap bg1="dk2" tx1="lt1" bg2="dk1" tx2="lt2" accent1="accent1" accent2="accent2" accent3="accent3" accent4="accent4" accent5="accent5" accent6="accent6" hlink="hlink" folHlink="folHlink"/>
    </a:extraClrScheme>
    <a:extraClrScheme>
      <a:clrScheme name="Puntos digitales 7">
        <a:dk1>
          <a:srgbClr val="007673"/>
        </a:dk1>
        <a:lt1>
          <a:srgbClr val="FFFFFF"/>
        </a:lt1>
        <a:dk2>
          <a:srgbClr val="008080"/>
        </a:dk2>
        <a:lt2>
          <a:srgbClr val="FFFF99"/>
        </a:lt2>
        <a:accent1>
          <a:srgbClr val="33CCCC"/>
        </a:accent1>
        <a:accent2>
          <a:srgbClr val="006462"/>
        </a:accent2>
        <a:accent3>
          <a:srgbClr val="AAC0C0"/>
        </a:accent3>
        <a:accent4>
          <a:srgbClr val="DADADA"/>
        </a:accent4>
        <a:accent5>
          <a:srgbClr val="ADE2E2"/>
        </a:accent5>
        <a:accent6>
          <a:srgbClr val="005A58"/>
        </a:accent6>
        <a:hlink>
          <a:srgbClr val="FFCC00"/>
        </a:hlink>
        <a:folHlink>
          <a:srgbClr val="CC3300"/>
        </a:folHlink>
      </a:clrScheme>
      <a:clrMap bg1="dk2" tx1="lt1" bg2="dk1" tx2="lt2" accent1="accent1" accent2="accent2" accent3="accent3" accent4="accent4" accent5="accent5" accent6="accent6" hlink="hlink" folHlink="folHlink"/>
    </a:extraClrScheme>
    <a:extraClrScheme>
      <a:clrScheme name="Puntos digitales 8">
        <a:dk1>
          <a:srgbClr val="000000"/>
        </a:dk1>
        <a:lt1>
          <a:srgbClr val="E6F8F4"/>
        </a:lt1>
        <a:dk2>
          <a:srgbClr val="000000"/>
        </a:dk2>
        <a:lt2>
          <a:srgbClr val="C5DBD6"/>
        </a:lt2>
        <a:accent1>
          <a:srgbClr val="CCFF99"/>
        </a:accent1>
        <a:accent2>
          <a:srgbClr val="ACBAB7"/>
        </a:accent2>
        <a:accent3>
          <a:srgbClr val="F0FBF8"/>
        </a:accent3>
        <a:accent4>
          <a:srgbClr val="000000"/>
        </a:accent4>
        <a:accent5>
          <a:srgbClr val="E2FFCA"/>
        </a:accent5>
        <a:accent6>
          <a:srgbClr val="9BA8A6"/>
        </a:accent6>
        <a:hlink>
          <a:srgbClr val="008080"/>
        </a:hlink>
        <a:folHlink>
          <a:srgbClr val="0066CC"/>
        </a:folHlink>
      </a:clrScheme>
      <a:clrMap bg1="lt1" tx1="dk1" bg2="lt2" tx2="dk2" accent1="accent1" accent2="accent2" accent3="accent3" accent4="accent4" accent5="accent5" accent6="accent6" hlink="hlink" folHlink="folHlink"/>
    </a:extraClrScheme>
    <a:extraClrScheme>
      <a:clrScheme name="Puntos digitales 9">
        <a:dk1>
          <a:srgbClr val="000000"/>
        </a:dk1>
        <a:lt1>
          <a:srgbClr val="EAEAEA"/>
        </a:lt1>
        <a:dk2>
          <a:srgbClr val="000000"/>
        </a:dk2>
        <a:lt2>
          <a:srgbClr val="D1D1D1"/>
        </a:lt2>
        <a:accent1>
          <a:srgbClr val="CCECFF"/>
        </a:accent1>
        <a:accent2>
          <a:srgbClr val="B2B2B2"/>
        </a:accent2>
        <a:accent3>
          <a:srgbClr val="F3F3F3"/>
        </a:accent3>
        <a:accent4>
          <a:srgbClr val="000000"/>
        </a:accent4>
        <a:accent5>
          <a:srgbClr val="E2F4FF"/>
        </a:accent5>
        <a:accent6>
          <a:srgbClr val="A1A1A1"/>
        </a:accent6>
        <a:hlink>
          <a:srgbClr val="7200E4"/>
        </a:hlink>
        <a:folHlink>
          <a:srgbClr val="00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 Izaña Observatory 100-year Anniversary [Modo de compatibilidad]" id="{BAB3883A-4C97-4E59-A33D-606C75A9D89E}" vid="{F4752CE5-0348-4220-A4A9-F04750CF1604}"/>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000000"/>
    </a:dk1>
    <a:lt1>
      <a:srgbClr val="D6F4F4"/>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themeOverride>
</file>

<file path=ppt/theme/themeOverride2.xml><?xml version="1.0" encoding="utf-8"?>
<a:themeOverride xmlns:a="http://schemas.openxmlformats.org/drawingml/2006/main">
  <a:clrScheme name="Custom 1">
    <a:dk1>
      <a:srgbClr val="000000"/>
    </a:dk1>
    <a:lt1>
      <a:srgbClr val="D6F4F4"/>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themeOverride>
</file>

<file path=ppt/theme/themeOverride3.xml><?xml version="1.0" encoding="utf-8"?>
<a:themeOverride xmlns:a="http://schemas.openxmlformats.org/drawingml/2006/main">
  <a:clrScheme name="Custom 1">
    <a:dk1>
      <a:srgbClr val="000000"/>
    </a:dk1>
    <a:lt1>
      <a:srgbClr val="D6F4F4"/>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themeOverride>
</file>

<file path=ppt/theme/themeOverride4.xml><?xml version="1.0" encoding="utf-8"?>
<a:themeOverride xmlns:a="http://schemas.openxmlformats.org/drawingml/2006/main">
  <a:clrScheme name="Custom 1">
    <a:dk1>
      <a:srgbClr val="000000"/>
    </a:dk1>
    <a:lt1>
      <a:srgbClr val="D6F4F4"/>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themeOverride>
</file>

<file path=docProps/app.xml><?xml version="1.0" encoding="utf-8"?>
<Properties xmlns="http://schemas.openxmlformats.org/officeDocument/2006/extended-properties" xmlns:vt="http://schemas.openxmlformats.org/officeDocument/2006/docPropsVTypes">
  <Template>The Izaña Observatory 100-year Anniversary-Chapman Conference</Template>
  <TotalTime>617</TotalTime>
  <Words>1330</Words>
  <Application>Microsoft Office PowerPoint</Application>
  <PresentationFormat>Presentación en pantalla (4:3)</PresentationFormat>
  <Paragraphs>93</Paragraphs>
  <Slides>17</Slides>
  <Notes>7</Notes>
  <HiddenSlides>1</HiddenSlides>
  <MMClips>0</MMClips>
  <ScaleCrop>false</ScaleCrop>
  <HeadingPairs>
    <vt:vector size="6" baseType="variant">
      <vt:variant>
        <vt:lpstr>Fuentes usadas</vt:lpstr>
      </vt:variant>
      <vt:variant>
        <vt:i4>5</vt:i4>
      </vt:variant>
      <vt:variant>
        <vt:lpstr>Tema</vt:lpstr>
      </vt:variant>
      <vt:variant>
        <vt:i4>3</vt:i4>
      </vt:variant>
      <vt:variant>
        <vt:lpstr>Títulos de diapositiva</vt:lpstr>
      </vt:variant>
      <vt:variant>
        <vt:i4>17</vt:i4>
      </vt:variant>
    </vt:vector>
  </HeadingPairs>
  <TitlesOfParts>
    <vt:vector size="25" baseType="lpstr">
      <vt:lpstr>Arial</vt:lpstr>
      <vt:lpstr>Calibri</vt:lpstr>
      <vt:lpstr>新細明體</vt:lpstr>
      <vt:lpstr>Times New Roman</vt:lpstr>
      <vt:lpstr>Wingdings</vt:lpstr>
      <vt:lpstr>Tema de Office</vt:lpstr>
      <vt:lpstr>Puntos digitales</vt:lpstr>
      <vt:lpstr>1_Puntos digitales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In 1974 we began aerosol sampling at Izana as a part of the GARP Atlantic Tropical Experiment (GATE).</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AEMet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Windows</dc:creator>
  <cp:lastModifiedBy>Cuenta Microsoft</cp:lastModifiedBy>
  <cp:revision>3</cp:revision>
  <dcterms:created xsi:type="dcterms:W3CDTF">2018-03-20T20:20:43Z</dcterms:created>
  <dcterms:modified xsi:type="dcterms:W3CDTF">2018-03-21T13:13:36Z</dcterms:modified>
</cp:coreProperties>
</file>